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5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7.xml" ContentType="application/vnd.openxmlformats-officedocument.drawingml.chart+xml"/>
  <Override PartName="/ppt/drawings/drawing6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8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471" r:id="rId3"/>
    <p:sldId id="484" r:id="rId4"/>
    <p:sldId id="485" r:id="rId5"/>
    <p:sldId id="486" r:id="rId6"/>
    <p:sldId id="487" r:id="rId7"/>
    <p:sldId id="488" r:id="rId8"/>
    <p:sldId id="489" r:id="rId9"/>
    <p:sldId id="479" r:id="rId10"/>
    <p:sldId id="480" r:id="rId11"/>
    <p:sldId id="476" r:id="rId12"/>
    <p:sldId id="498" r:id="rId13"/>
    <p:sldId id="478" r:id="rId14"/>
    <p:sldId id="496" r:id="rId15"/>
    <p:sldId id="482" r:id="rId16"/>
    <p:sldId id="481" r:id="rId17"/>
    <p:sldId id="492" r:id="rId18"/>
    <p:sldId id="493" r:id="rId19"/>
    <p:sldId id="497" r:id="rId20"/>
    <p:sldId id="494" r:id="rId21"/>
    <p:sldId id="466" r:id="rId22"/>
    <p:sldId id="465" r:id="rId23"/>
    <p:sldId id="464" r:id="rId24"/>
    <p:sldId id="392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3FF"/>
    <a:srgbClr val="292B69"/>
    <a:srgbClr val="FFFF99"/>
    <a:srgbClr val="7821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01" autoAdjust="0"/>
  </p:normalViewPr>
  <p:slideViewPr>
    <p:cSldViewPr>
      <p:cViewPr varScale="1">
        <p:scale>
          <a:sx n="101" d="100"/>
          <a:sy n="101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hrpdc-fs01\SHARED\ECON\A%20Indicators%20Database\Employment\BLS%20Payroll%20Employment%202016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hrpdc-fs01\home\ggrootendorst\My%20Documents\Projects\Forecasts\2017%20Forecast\Retail%20Sales-%201%25%20Local%20Option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17%20Forecast\Car%20Sales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17%20Forecast\taxable%20accomodation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grootendorst\AppData\Local\Microsoft\Windows\Temporary%20Internet%20Files\Content.Outlook\ZOC2O0IC\DoD%20Blog%20Data%20(from%20BEA)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hrpdc-fs01\home\ggrootendorst\My%20Documents\Projects\Forecasts\2017%20Forecast\BEA%20Employment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grootendorst\AppData\Local\Microsoft\Windows\Temporary%20Internet%20Files\Content.Outlook\ZOC2O0IC\Hampton%20Roads%20Spending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17%20Forecast\Defense%20Budget%20Numbers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hrpdc-fs01\home\ggrootendorst\My%20Documents\Projects\Forecasts\2017%20Forecast\GDP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SHARED\ECON\A%20Indicators%20Database\Employment\Employment%20and%20Recession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SHARED\ECON\A%20Indicators%20Database\Employment\BLS%20Payroll%20Employment%2020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SHARED\ECON\A%20Indicators%20Database\Employment\BLS%20Payroll%20Employment%20201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17%20Forecast\Initial%20Unemployment%20in%20H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17%20Forecast\BLS%20Unemployment%2020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17%20Forecast\BLS%20Unemployment%202016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hrpdc-fs01\SHARED\ECON\A%20Indicators%20Database\Housing\FHFA%20Housing%20Price%20Index.xlsx" TargetMode="External"/><Relationship Id="rId1" Type="http://schemas.openxmlformats.org/officeDocument/2006/relationships/themeOverride" Target="../theme/themeOverride1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17%20Forecast\Econ%20Monthly%20Charts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hrpdc-fs01\home\ggrootendorst\My%20Documents\Projects\Forecasts\2017%20Forecast\Housing%20Permi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71736171867407"/>
          <c:y val="3.18427958481921E-2"/>
          <c:w val="0.8407640262789049"/>
          <c:h val="0.75595490815840061"/>
        </c:manualLayout>
      </c:layout>
      <c:lineChart>
        <c:grouping val="standard"/>
        <c:varyColors val="0"/>
        <c:ser>
          <c:idx val="1"/>
          <c:order val="0"/>
          <c:tx>
            <c:v> U.S.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'Dec 19, ''16'!$F$345:$F$457</c:f>
              <c:numCache>
                <c:formatCode>General</c:formatCode>
                <c:ptCount val="1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</c:numCache>
            </c:numRef>
          </c:cat>
          <c:val>
            <c:numRef>
              <c:f>'Dec 19, ''16'!$H$345:$H$457</c:f>
              <c:numCache>
                <c:formatCode>0.0%</c:formatCode>
                <c:ptCount val="113"/>
                <c:pt idx="0">
                  <c:v>0</c:v>
                </c:pt>
                <c:pt idx="1">
                  <c:v>-6.2124364308835389E-4</c:v>
                </c:pt>
                <c:pt idx="2">
                  <c:v>-1.1846971798428196E-3</c:v>
                </c:pt>
                <c:pt idx="3">
                  <c:v>-2.7016874711049965E-3</c:v>
                </c:pt>
                <c:pt idx="4">
                  <c:v>-4.0380836800739672E-3</c:v>
                </c:pt>
                <c:pt idx="5">
                  <c:v>-5.2300046232085506E-3</c:v>
                </c:pt>
                <c:pt idx="6">
                  <c:v>-6.7397711511789637E-3</c:v>
                </c:pt>
                <c:pt idx="7">
                  <c:v>-8.6612921867775805E-3</c:v>
                </c:pt>
                <c:pt idx="8">
                  <c:v>-1.1926433194637043E-2</c:v>
                </c:pt>
                <c:pt idx="9">
                  <c:v>-1.5343273231622767E-2</c:v>
                </c:pt>
                <c:pt idx="10">
                  <c:v>-2.08983472029588E-2</c:v>
                </c:pt>
                <c:pt idx="11">
                  <c:v>-2.5918862690707312E-2</c:v>
                </c:pt>
                <c:pt idx="12">
                  <c:v>-3.1632859454461371E-2</c:v>
                </c:pt>
                <c:pt idx="13">
                  <c:v>-3.6711165048543659E-2</c:v>
                </c:pt>
                <c:pt idx="14">
                  <c:v>-4.2656322237632938E-2</c:v>
                </c:pt>
                <c:pt idx="15">
                  <c:v>-4.7611823855755908E-2</c:v>
                </c:pt>
                <c:pt idx="16">
                  <c:v>-5.0147364771151226E-2</c:v>
                </c:pt>
                <c:pt idx="17">
                  <c:v>-5.3542533518261659E-2</c:v>
                </c:pt>
                <c:pt idx="18">
                  <c:v>-5.5919151641239062E-2</c:v>
                </c:pt>
                <c:pt idx="19">
                  <c:v>-5.7450589459084656E-2</c:v>
                </c:pt>
                <c:pt idx="20">
                  <c:v>-5.9032593619972262E-2</c:v>
                </c:pt>
                <c:pt idx="21">
                  <c:v>-6.0477346278317134E-2</c:v>
                </c:pt>
                <c:pt idx="22">
                  <c:v>-6.0527912621359259E-2</c:v>
                </c:pt>
                <c:pt idx="23">
                  <c:v>-6.2543342579750361E-2</c:v>
                </c:pt>
                <c:pt idx="24">
                  <c:v>-6.2341077207582085E-2</c:v>
                </c:pt>
                <c:pt idx="25">
                  <c:v>-6.283951687471101E-2</c:v>
                </c:pt>
                <c:pt idx="26">
                  <c:v>-6.1662043458159954E-2</c:v>
                </c:pt>
                <c:pt idx="27">
                  <c:v>-5.9906668978270905E-2</c:v>
                </c:pt>
                <c:pt idx="28">
                  <c:v>-5.6135864539990754E-2</c:v>
                </c:pt>
                <c:pt idx="29">
                  <c:v>-5.7096625057790118E-2</c:v>
                </c:pt>
                <c:pt idx="30">
                  <c:v>-5.7602288488210807E-2</c:v>
                </c:pt>
                <c:pt idx="31">
                  <c:v>-5.7847896440129443E-2</c:v>
                </c:pt>
                <c:pt idx="32">
                  <c:v>-5.822353213129916E-2</c:v>
                </c:pt>
                <c:pt idx="33">
                  <c:v>-5.6367024965325974E-2</c:v>
                </c:pt>
                <c:pt idx="34">
                  <c:v>-5.5478502080443803E-2</c:v>
                </c:pt>
                <c:pt idx="35">
                  <c:v>-5.4842810910772033E-2</c:v>
                </c:pt>
                <c:pt idx="36">
                  <c:v>-5.453941285251962E-2</c:v>
                </c:pt>
                <c:pt idx="37">
                  <c:v>-5.3181345353675469E-2</c:v>
                </c:pt>
                <c:pt idx="38">
                  <c:v>-5.1555998613037501E-2</c:v>
                </c:pt>
                <c:pt idx="39">
                  <c:v>-4.905657651410078E-2</c:v>
                </c:pt>
                <c:pt idx="40">
                  <c:v>-4.8529241793804911E-2</c:v>
                </c:pt>
                <c:pt idx="41">
                  <c:v>-4.6831657420249639E-2</c:v>
                </c:pt>
                <c:pt idx="42">
                  <c:v>-4.6325993989828951E-2</c:v>
                </c:pt>
                <c:pt idx="43">
                  <c:v>-4.5553051317614446E-2</c:v>
                </c:pt>
                <c:pt idx="44">
                  <c:v>-4.3776005547850216E-2</c:v>
                </c:pt>
                <c:pt idx="45">
                  <c:v>-4.2316805362921817E-2</c:v>
                </c:pt>
                <c:pt idx="46">
                  <c:v>-4.1262135922330079E-2</c:v>
                </c:pt>
                <c:pt idx="47">
                  <c:v>-3.9766816920943082E-2</c:v>
                </c:pt>
                <c:pt idx="48">
                  <c:v>-3.7325184928340249E-2</c:v>
                </c:pt>
                <c:pt idx="49">
                  <c:v>-3.5468677762367062E-2</c:v>
                </c:pt>
                <c:pt idx="50">
                  <c:v>-3.3742198335644957E-2</c:v>
                </c:pt>
                <c:pt idx="51">
                  <c:v>-3.3200416088765561E-2</c:v>
                </c:pt>
                <c:pt idx="52">
                  <c:v>-3.2369683310217279E-2</c:v>
                </c:pt>
                <c:pt idx="53">
                  <c:v>-3.1741215903837272E-2</c:v>
                </c:pt>
                <c:pt idx="54">
                  <c:v>-3.0708217753120715E-2</c:v>
                </c:pt>
                <c:pt idx="55">
                  <c:v>-2.9335702727693036E-2</c:v>
                </c:pt>
                <c:pt idx="56">
                  <c:v>-2.8028201571890898E-2</c:v>
                </c:pt>
                <c:pt idx="57">
                  <c:v>-2.7074664817383298E-2</c:v>
                </c:pt>
                <c:pt idx="58">
                  <c:v>-2.5998324086916269E-2</c:v>
                </c:pt>
                <c:pt idx="59">
                  <c:v>-2.4242949607027331E-2</c:v>
                </c:pt>
                <c:pt idx="60">
                  <c:v>-2.2870434581599652E-2</c:v>
                </c:pt>
                <c:pt idx="61">
                  <c:v>-2.0623844197873331E-2</c:v>
                </c:pt>
                <c:pt idx="62">
                  <c:v>-1.9648636153490551E-2</c:v>
                </c:pt>
                <c:pt idx="63">
                  <c:v>-1.8261673601479456E-2</c:v>
                </c:pt>
                <c:pt idx="64">
                  <c:v>-1.6686893203883502E-2</c:v>
                </c:pt>
                <c:pt idx="65">
                  <c:v>-1.5632223763291764E-2</c:v>
                </c:pt>
                <c:pt idx="66">
                  <c:v>-1.4620896902450276E-2</c:v>
                </c:pt>
                <c:pt idx="67">
                  <c:v>-1.2677704576976367E-2</c:v>
                </c:pt>
                <c:pt idx="68">
                  <c:v>-1.1341308368007397E-2</c:v>
                </c:pt>
                <c:pt idx="69">
                  <c:v>-9.9760171058714819E-3</c:v>
                </c:pt>
                <c:pt idx="70">
                  <c:v>-7.873901987979659E-3</c:v>
                </c:pt>
                <c:pt idx="71">
                  <c:v>-7.5488326398520655E-3</c:v>
                </c:pt>
                <c:pt idx="72">
                  <c:v>-6.1979889042995673E-3</c:v>
                </c:pt>
                <c:pt idx="73">
                  <c:v>-4.9843966712899146E-3</c:v>
                </c:pt>
                <c:pt idx="74">
                  <c:v>-3.0195330559408262E-3</c:v>
                </c:pt>
                <c:pt idx="75">
                  <c:v>-7.8016643550626874E-4</c:v>
                </c:pt>
                <c:pt idx="76">
                  <c:v>7.5849514563097742E-4</c:v>
                </c:pt>
                <c:pt idx="77">
                  <c:v>2.9689667128987018E-3</c:v>
                </c:pt>
                <c:pt idx="78">
                  <c:v>4.6448797965787936E-3</c:v>
                </c:pt>
                <c:pt idx="79">
                  <c:v>6.2196601941748586E-3</c:v>
                </c:pt>
                <c:pt idx="80">
                  <c:v>8.2856564956079737E-3</c:v>
                </c:pt>
                <c:pt idx="81">
                  <c:v>9.7304091539527349E-3</c:v>
                </c:pt>
                <c:pt idx="82">
                  <c:v>1.2121474803513665E-2</c:v>
                </c:pt>
                <c:pt idx="83">
                  <c:v>1.4230813684697141E-2</c:v>
                </c:pt>
                <c:pt idx="84">
                  <c:v>1.5827265372168275E-2</c:v>
                </c:pt>
                <c:pt idx="85">
                  <c:v>1.7741562644475239E-2</c:v>
                </c:pt>
                <c:pt idx="86">
                  <c:v>1.8348358760980066E-2</c:v>
                </c:pt>
                <c:pt idx="87">
                  <c:v>2.0161523347203003E-2</c:v>
                </c:pt>
                <c:pt idx="88">
                  <c:v>2.2133610725843633E-2</c:v>
                </c:pt>
                <c:pt idx="89">
                  <c:v>2.3780628756356892E-2</c:v>
                </c:pt>
                <c:pt idx="90">
                  <c:v>2.5781611188164577E-2</c:v>
                </c:pt>
                <c:pt idx="91">
                  <c:v>2.6865175681923148E-2</c:v>
                </c:pt>
                <c:pt idx="92">
                  <c:v>2.7941516412390177E-2</c:v>
                </c:pt>
                <c:pt idx="93">
                  <c:v>3.0072526583448944E-2</c:v>
                </c:pt>
                <c:pt idx="94">
                  <c:v>3.2095180305131699E-2</c:v>
                </c:pt>
                <c:pt idx="95">
                  <c:v>3.4052820157189023E-2</c:v>
                </c:pt>
                <c:pt idx="96">
                  <c:v>3.5266412390198898E-2</c:v>
                </c:pt>
                <c:pt idx="97">
                  <c:v>3.6949549237170531E-2</c:v>
                </c:pt>
                <c:pt idx="98">
                  <c:v>3.8293169209431266E-2</c:v>
                </c:pt>
                <c:pt idx="99">
                  <c:v>3.9333391123439698E-2</c:v>
                </c:pt>
                <c:pt idx="100">
                  <c:v>3.9506761442441141E-2</c:v>
                </c:pt>
                <c:pt idx="101">
                  <c:v>4.1616100323624616E-2</c:v>
                </c:pt>
                <c:pt idx="102">
                  <c:v>4.3284789644012944E-2</c:v>
                </c:pt>
                <c:pt idx="103">
                  <c:v>4.4556171983356485E-2</c:v>
                </c:pt>
                <c:pt idx="104">
                  <c:v>4.6058714748035134E-2</c:v>
                </c:pt>
                <c:pt idx="105">
                  <c:v>4.7084489135460039E-2</c:v>
                </c:pt>
                <c:pt idx="106">
                  <c:v>4.8370319001386886E-2</c:v>
                </c:pt>
              </c:numCache>
            </c:numRef>
          </c:val>
          <c:smooth val="0"/>
        </c:ser>
        <c:ser>
          <c:idx val="2"/>
          <c:order val="1"/>
          <c:tx>
            <c:v> Virginia</c:v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'Dec 19, ''16'!$F$345:$F$457</c:f>
              <c:numCache>
                <c:formatCode>General</c:formatCode>
                <c:ptCount val="1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</c:numCache>
            </c:numRef>
          </c:cat>
          <c:val>
            <c:numRef>
              <c:f>'Dec 19, ''16'!$I$345:$I$457</c:f>
              <c:numCache>
                <c:formatCode>0.0%</c:formatCode>
                <c:ptCount val="113"/>
                <c:pt idx="0">
                  <c:v>0</c:v>
                </c:pt>
                <c:pt idx="1">
                  <c:v>-1.2405310528676994E-3</c:v>
                </c:pt>
                <c:pt idx="2">
                  <c:v>-2.2435136062501915E-3</c:v>
                </c:pt>
                <c:pt idx="3">
                  <c:v>-2.8241877161031548E-3</c:v>
                </c:pt>
                <c:pt idx="4">
                  <c:v>-3.0353419378679192E-3</c:v>
                </c:pt>
                <c:pt idx="5">
                  <c:v>-5.833135376250409E-3</c:v>
                </c:pt>
                <c:pt idx="6">
                  <c:v>-8.1030432602211544E-3</c:v>
                </c:pt>
                <c:pt idx="7">
                  <c:v>-1.1824636418824364E-2</c:v>
                </c:pt>
                <c:pt idx="8">
                  <c:v>-1.4675218412648072E-2</c:v>
                </c:pt>
                <c:pt idx="9">
                  <c:v>-2.1748884841766181E-2</c:v>
                </c:pt>
                <c:pt idx="10">
                  <c:v>-2.6842980441840192E-2</c:v>
                </c:pt>
                <c:pt idx="11">
                  <c:v>-3.1224430543458137E-2</c:v>
                </c:pt>
                <c:pt idx="12">
                  <c:v>-3.6688046031620347E-2</c:v>
                </c:pt>
                <c:pt idx="13">
                  <c:v>-3.4655686647134809E-2</c:v>
                </c:pt>
                <c:pt idx="14">
                  <c:v>-3.6028189088605611E-2</c:v>
                </c:pt>
                <c:pt idx="15">
                  <c:v>-4.0356850634782337E-2</c:v>
                </c:pt>
                <c:pt idx="16">
                  <c:v>-4.1201467521841284E-2</c:v>
                </c:pt>
                <c:pt idx="17">
                  <c:v>-4.2864307018238401E-2</c:v>
                </c:pt>
                <c:pt idx="18">
                  <c:v>-4.3444981128091364E-2</c:v>
                </c:pt>
                <c:pt idx="19">
                  <c:v>-4.2415604296988318E-2</c:v>
                </c:pt>
                <c:pt idx="20">
                  <c:v>-4.3392192572650146E-2</c:v>
                </c:pt>
                <c:pt idx="21">
                  <c:v>-4.571488901206211E-2</c:v>
                </c:pt>
                <c:pt idx="22">
                  <c:v>-5.0835378889856675E-2</c:v>
                </c:pt>
                <c:pt idx="23">
                  <c:v>-4.5477340512576792E-2</c:v>
                </c:pt>
                <c:pt idx="24">
                  <c:v>-3.9274685248238073E-2</c:v>
                </c:pt>
                <c:pt idx="25">
                  <c:v>-3.30456357061788E-2</c:v>
                </c:pt>
                <c:pt idx="26">
                  <c:v>-3.3256789927943675E-2</c:v>
                </c:pt>
                <c:pt idx="27">
                  <c:v>-3.378467548235542E-2</c:v>
                </c:pt>
                <c:pt idx="28">
                  <c:v>-3.552669781191431E-2</c:v>
                </c:pt>
                <c:pt idx="29">
                  <c:v>-3.484044659117902E-2</c:v>
                </c:pt>
                <c:pt idx="30">
                  <c:v>-3.2887270039855365E-2</c:v>
                </c:pt>
                <c:pt idx="31">
                  <c:v>-3.3335972761105337E-2</c:v>
                </c:pt>
                <c:pt idx="32">
                  <c:v>-3.2174624541399299E-2</c:v>
                </c:pt>
                <c:pt idx="33">
                  <c:v>-3.061736215588462E-2</c:v>
                </c:pt>
                <c:pt idx="34">
                  <c:v>-2.9086494048090272E-2</c:v>
                </c:pt>
                <c:pt idx="35">
                  <c:v>-2.7845962995222684E-2</c:v>
                </c:pt>
                <c:pt idx="36">
                  <c:v>-2.7159711774487172E-2</c:v>
                </c:pt>
                <c:pt idx="37">
                  <c:v>-2.7925145828384346E-2</c:v>
                </c:pt>
                <c:pt idx="38">
                  <c:v>-2.7740385884340246E-2</c:v>
                </c:pt>
                <c:pt idx="39">
                  <c:v>-2.35436957267664E-2</c:v>
                </c:pt>
                <c:pt idx="40">
                  <c:v>-2.4388312613825236E-2</c:v>
                </c:pt>
                <c:pt idx="41">
                  <c:v>-2.1036239343310337E-2</c:v>
                </c:pt>
                <c:pt idx="42">
                  <c:v>-2.2171193285295709E-2</c:v>
                </c:pt>
                <c:pt idx="43">
                  <c:v>-2.0957056510148453E-2</c:v>
                </c:pt>
                <c:pt idx="44">
                  <c:v>-2.0983450787869229E-2</c:v>
                </c:pt>
                <c:pt idx="45">
                  <c:v>-1.7789743183677653E-2</c:v>
                </c:pt>
                <c:pt idx="46">
                  <c:v>-1.7024309129780701E-2</c:v>
                </c:pt>
                <c:pt idx="47">
                  <c:v>-1.4939161189854056E-2</c:v>
                </c:pt>
                <c:pt idx="48">
                  <c:v>-1.5994932298677655E-2</c:v>
                </c:pt>
                <c:pt idx="49">
                  <c:v>-1.7209069073824801E-2</c:v>
                </c:pt>
                <c:pt idx="50">
                  <c:v>-1.6496423575368846E-2</c:v>
                </c:pt>
                <c:pt idx="51">
                  <c:v>-1.7552194684192446E-2</c:v>
                </c:pt>
                <c:pt idx="52">
                  <c:v>-1.4464064190883308E-2</c:v>
                </c:pt>
                <c:pt idx="53">
                  <c:v>-1.1956607807427244E-2</c:v>
                </c:pt>
                <c:pt idx="54">
                  <c:v>-8.9476601472799899E-3</c:v>
                </c:pt>
                <c:pt idx="55">
                  <c:v>-8.7365059255153366E-3</c:v>
                </c:pt>
                <c:pt idx="56">
                  <c:v>-7.3903977617651995E-3</c:v>
                </c:pt>
                <c:pt idx="57">
                  <c:v>-6.9416950405151168E-3</c:v>
                </c:pt>
                <c:pt idx="58">
                  <c:v>-5.2524612663973347E-3</c:v>
                </c:pt>
                <c:pt idx="59">
                  <c:v>-4.7509699897062552E-3</c:v>
                </c:pt>
                <c:pt idx="60">
                  <c:v>-6.6777522633092445E-3</c:v>
                </c:pt>
                <c:pt idx="61">
                  <c:v>-8.0766489825006005E-3</c:v>
                </c:pt>
                <c:pt idx="62">
                  <c:v>-8.3669860374270266E-3</c:v>
                </c:pt>
                <c:pt idx="63">
                  <c:v>-7.9182833161770549E-3</c:v>
                </c:pt>
                <c:pt idx="64">
                  <c:v>-7.3112149286034267E-3</c:v>
                </c:pt>
                <c:pt idx="65">
                  <c:v>-6.7833293741916822E-3</c:v>
                </c:pt>
                <c:pt idx="66">
                  <c:v>-7.7071290944122905E-3</c:v>
                </c:pt>
                <c:pt idx="67">
                  <c:v>-5.5955868767650907E-3</c:v>
                </c:pt>
                <c:pt idx="68">
                  <c:v>-6.8097236519122362E-3</c:v>
                </c:pt>
                <c:pt idx="69">
                  <c:v>-5.833135376250409E-3</c:v>
                </c:pt>
                <c:pt idx="70">
                  <c:v>-7.4431863172064183E-3</c:v>
                </c:pt>
                <c:pt idx="71">
                  <c:v>-5.4372212104415452E-3</c:v>
                </c:pt>
                <c:pt idx="72">
                  <c:v>-1.5572623855146794E-3</c:v>
                </c:pt>
                <c:pt idx="73">
                  <c:v>-7.9182833161661748E-5</c:v>
                </c:pt>
                <c:pt idx="74">
                  <c:v>-5.806741098529633E-4</c:v>
                </c:pt>
                <c:pt idx="75">
                  <c:v>-1.5044738300735716E-3</c:v>
                </c:pt>
                <c:pt idx="76">
                  <c:v>-6.3346266529407114E-4</c:v>
                </c:pt>
                <c:pt idx="77">
                  <c:v>5.5427983213252041E-4</c:v>
                </c:pt>
                <c:pt idx="78">
                  <c:v>6.5985694301473607E-4</c:v>
                </c:pt>
                <c:pt idx="79">
                  <c:v>2.1115422176471998E-3</c:v>
                </c:pt>
                <c:pt idx="80">
                  <c:v>2.4810621057353988E-3</c:v>
                </c:pt>
                <c:pt idx="81">
                  <c:v>7.0472721513976655E-3</c:v>
                </c:pt>
                <c:pt idx="82">
                  <c:v>7.6807348166918477E-3</c:v>
                </c:pt>
                <c:pt idx="83">
                  <c:v>6.4665980415445912E-3</c:v>
                </c:pt>
                <c:pt idx="84">
                  <c:v>9.2379972022065271E-3</c:v>
                </c:pt>
                <c:pt idx="85">
                  <c:v>1.2088579196030347E-2</c:v>
                </c:pt>
                <c:pt idx="86">
                  <c:v>1.3091561749412728E-2</c:v>
                </c:pt>
                <c:pt idx="87">
                  <c:v>1.8053685960883747E-2</c:v>
                </c:pt>
                <c:pt idx="88">
                  <c:v>1.9003879958825021E-2</c:v>
                </c:pt>
                <c:pt idx="89">
                  <c:v>1.9927679679045518E-2</c:v>
                </c:pt>
                <c:pt idx="90">
                  <c:v>2.4467495446987231E-2</c:v>
                </c:pt>
                <c:pt idx="91">
                  <c:v>2.8373848549634539E-2</c:v>
                </c:pt>
                <c:pt idx="92">
                  <c:v>2.9931110935149219E-2</c:v>
                </c:pt>
                <c:pt idx="93">
                  <c:v>2.9772745268825673E-2</c:v>
                </c:pt>
                <c:pt idx="94">
                  <c:v>3.3679098371473204E-2</c:v>
                </c:pt>
                <c:pt idx="95">
                  <c:v>3.4418138147649602E-2</c:v>
                </c:pt>
                <c:pt idx="96">
                  <c:v>3.1620344709267112E-2</c:v>
                </c:pt>
                <c:pt idx="97">
                  <c:v>3.0432602211840631E-2</c:v>
                </c:pt>
                <c:pt idx="98">
                  <c:v>3.2464961596325947E-2</c:v>
                </c:pt>
                <c:pt idx="99">
                  <c:v>3.4682080924855585E-2</c:v>
                </c:pt>
                <c:pt idx="100">
                  <c:v>3.7796605695885166E-2</c:v>
                </c:pt>
                <c:pt idx="101">
                  <c:v>4.0937524744635523E-2</c:v>
                </c:pt>
                <c:pt idx="102">
                  <c:v>4.186132446485602E-2</c:v>
                </c:pt>
                <c:pt idx="103">
                  <c:v>3.8271702694855803E-2</c:v>
                </c:pt>
              </c:numCache>
            </c:numRef>
          </c:val>
          <c:smooth val="0"/>
        </c:ser>
        <c:ser>
          <c:idx val="0"/>
          <c:order val="2"/>
          <c:tx>
            <c:v> Hampton Roads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'Dec 19, ''16'!$F$345:$F$457</c:f>
              <c:numCache>
                <c:formatCode>General</c:formatCode>
                <c:ptCount val="1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</c:numCache>
            </c:numRef>
          </c:cat>
          <c:val>
            <c:numRef>
              <c:f>'Dec 19, ''16'!$G$345:$G$457</c:f>
              <c:numCache>
                <c:formatCode>0.0%</c:formatCode>
                <c:ptCount val="113"/>
                <c:pt idx="0">
                  <c:v>0</c:v>
                </c:pt>
                <c:pt idx="1">
                  <c:v>-3.4544524053224945E-3</c:v>
                </c:pt>
                <c:pt idx="2">
                  <c:v>-3.8382804503582779E-3</c:v>
                </c:pt>
                <c:pt idx="3">
                  <c:v>-1.4073694984646834E-2</c:v>
                </c:pt>
                <c:pt idx="4">
                  <c:v>-1.1386898669396128E-2</c:v>
                </c:pt>
                <c:pt idx="5">
                  <c:v>-1.1642784032753317E-2</c:v>
                </c:pt>
                <c:pt idx="6">
                  <c:v>-1.3050153531218078E-2</c:v>
                </c:pt>
                <c:pt idx="7">
                  <c:v>-1.1642784032753317E-2</c:v>
                </c:pt>
                <c:pt idx="8">
                  <c:v>-1.2410440122824995E-2</c:v>
                </c:pt>
                <c:pt idx="9">
                  <c:v>-1.5736949846468895E-2</c:v>
                </c:pt>
                <c:pt idx="10">
                  <c:v>-1.3561924257932456E-2</c:v>
                </c:pt>
                <c:pt idx="11">
                  <c:v>-1.3561924257932456E-2</c:v>
                </c:pt>
                <c:pt idx="12">
                  <c:v>-1.3817809621289756E-2</c:v>
                </c:pt>
                <c:pt idx="13">
                  <c:v>-1.5225179119754295E-2</c:v>
                </c:pt>
                <c:pt idx="14">
                  <c:v>-1.9703172978505545E-2</c:v>
                </c:pt>
                <c:pt idx="15">
                  <c:v>-2.4948822927328584E-2</c:v>
                </c:pt>
                <c:pt idx="16">
                  <c:v>-2.9682702149437135E-2</c:v>
                </c:pt>
                <c:pt idx="17">
                  <c:v>-3.403275332650979E-2</c:v>
                </c:pt>
                <c:pt idx="18">
                  <c:v>-3.5823950870010224E-2</c:v>
                </c:pt>
                <c:pt idx="19">
                  <c:v>-3.9662231320368502E-2</c:v>
                </c:pt>
                <c:pt idx="20">
                  <c:v>-4.4012282497441158E-2</c:v>
                </c:pt>
                <c:pt idx="21">
                  <c:v>-5.0025588536335763E-2</c:v>
                </c:pt>
                <c:pt idx="22">
                  <c:v>-4.8490276356192408E-2</c:v>
                </c:pt>
                <c:pt idx="23">
                  <c:v>-4.964176049129998E-2</c:v>
                </c:pt>
                <c:pt idx="24">
                  <c:v>-5.5399181166837397E-2</c:v>
                </c:pt>
                <c:pt idx="25">
                  <c:v>-5.5910951893551775E-2</c:v>
                </c:pt>
                <c:pt idx="26">
                  <c:v>-5.6806550665301936E-2</c:v>
                </c:pt>
                <c:pt idx="27">
                  <c:v>-5.3607983623336741E-2</c:v>
                </c:pt>
                <c:pt idx="28">
                  <c:v>-5.693449334698053E-2</c:v>
                </c:pt>
                <c:pt idx="29">
                  <c:v>-5.7446264073694908E-2</c:v>
                </c:pt>
                <c:pt idx="30">
                  <c:v>-5.8341862845445291E-2</c:v>
                </c:pt>
                <c:pt idx="31">
                  <c:v>-6.1156601842374703E-2</c:v>
                </c:pt>
                <c:pt idx="32">
                  <c:v>-5.9493346980552753E-2</c:v>
                </c:pt>
                <c:pt idx="33">
                  <c:v>-5.6294779938587558E-2</c:v>
                </c:pt>
                <c:pt idx="34">
                  <c:v>-5.3863868986694041E-2</c:v>
                </c:pt>
                <c:pt idx="35">
                  <c:v>-5.5015353121801391E-2</c:v>
                </c:pt>
                <c:pt idx="36">
                  <c:v>-5.6166837256908853E-2</c:v>
                </c:pt>
                <c:pt idx="37">
                  <c:v>-5.6806550665301936E-2</c:v>
                </c:pt>
                <c:pt idx="38">
                  <c:v>-5.719037871033783E-2</c:v>
                </c:pt>
                <c:pt idx="39">
                  <c:v>-5.5910951893551775E-2</c:v>
                </c:pt>
                <c:pt idx="40">
                  <c:v>-5.693449334698053E-2</c:v>
                </c:pt>
                <c:pt idx="41">
                  <c:v>-5.6550665301944747E-2</c:v>
                </c:pt>
                <c:pt idx="42">
                  <c:v>-5.7318321392016425E-2</c:v>
                </c:pt>
                <c:pt idx="43">
                  <c:v>-5.8597748208802591E-2</c:v>
                </c:pt>
                <c:pt idx="44">
                  <c:v>-5.5910951893551775E-2</c:v>
                </c:pt>
                <c:pt idx="45">
                  <c:v>-5.4247697031729714E-2</c:v>
                </c:pt>
                <c:pt idx="46">
                  <c:v>-5.411975435005123E-2</c:v>
                </c:pt>
                <c:pt idx="47">
                  <c:v>-5.3352098259979552E-2</c:v>
                </c:pt>
                <c:pt idx="48">
                  <c:v>-5.0153531218014358E-2</c:v>
                </c:pt>
                <c:pt idx="49">
                  <c:v>-5.0793244626407441E-2</c:v>
                </c:pt>
                <c:pt idx="50">
                  <c:v>-4.964176049129998E-2</c:v>
                </c:pt>
                <c:pt idx="51">
                  <c:v>-5.1688843398157602E-2</c:v>
                </c:pt>
                <c:pt idx="52">
                  <c:v>-5.1305015353121819E-2</c:v>
                </c:pt>
                <c:pt idx="53">
                  <c:v>-5.0409416581371547E-2</c:v>
                </c:pt>
                <c:pt idx="54">
                  <c:v>-4.8106448311156624E-2</c:v>
                </c:pt>
                <c:pt idx="55">
                  <c:v>-4.6443193449334785E-2</c:v>
                </c:pt>
                <c:pt idx="56">
                  <c:v>-4.6187308085977485E-2</c:v>
                </c:pt>
                <c:pt idx="57">
                  <c:v>-4.6954964176049163E-2</c:v>
                </c:pt>
                <c:pt idx="58">
                  <c:v>-4.8874104401228302E-2</c:v>
                </c:pt>
                <c:pt idx="59">
                  <c:v>-4.8490276356192408E-2</c:v>
                </c:pt>
                <c:pt idx="60">
                  <c:v>-4.7594677584442246E-2</c:v>
                </c:pt>
                <c:pt idx="61">
                  <c:v>-4.6443193449334785E-2</c:v>
                </c:pt>
                <c:pt idx="62">
                  <c:v>-4.4140225179119752E-2</c:v>
                </c:pt>
                <c:pt idx="63">
                  <c:v>-3.7998976458546663E-2</c:v>
                </c:pt>
                <c:pt idx="64">
                  <c:v>-3.7487205731832174E-2</c:v>
                </c:pt>
                <c:pt idx="65">
                  <c:v>-3.5823950870010224E-2</c:v>
                </c:pt>
                <c:pt idx="66">
                  <c:v>-3.3393039918116707E-2</c:v>
                </c:pt>
                <c:pt idx="67">
                  <c:v>-3.2369498464687951E-2</c:v>
                </c:pt>
                <c:pt idx="68">
                  <c:v>-3.2369498464687951E-2</c:v>
                </c:pt>
                <c:pt idx="69">
                  <c:v>-3.3648925281474007E-2</c:v>
                </c:pt>
                <c:pt idx="70">
                  <c:v>-3.3904810644831085E-2</c:v>
                </c:pt>
                <c:pt idx="71">
                  <c:v>-3.2753326509723624E-2</c:v>
                </c:pt>
                <c:pt idx="72">
                  <c:v>-3.1857727737973351E-2</c:v>
                </c:pt>
                <c:pt idx="73">
                  <c:v>-3.0834186284544596E-2</c:v>
                </c:pt>
                <c:pt idx="74">
                  <c:v>-3.1473899692937568E-2</c:v>
                </c:pt>
                <c:pt idx="75">
                  <c:v>-3.1218014329580268E-2</c:v>
                </c:pt>
                <c:pt idx="76">
                  <c:v>-3.096212896622319E-2</c:v>
                </c:pt>
                <c:pt idx="77">
                  <c:v>-2.9554759467758429E-2</c:v>
                </c:pt>
                <c:pt idx="78">
                  <c:v>-3.2369498464687951E-2</c:v>
                </c:pt>
                <c:pt idx="79">
                  <c:v>-3.3009211873080924E-2</c:v>
                </c:pt>
                <c:pt idx="80">
                  <c:v>-3.1857727737973351E-2</c:v>
                </c:pt>
                <c:pt idx="81">
                  <c:v>-2.9426816786079835E-2</c:v>
                </c:pt>
                <c:pt idx="82">
                  <c:v>-2.8275332650972373E-2</c:v>
                </c:pt>
                <c:pt idx="83">
                  <c:v>-2.8915046059365457E-2</c:v>
                </c:pt>
                <c:pt idx="84">
                  <c:v>-3.0450358239508812E-2</c:v>
                </c:pt>
                <c:pt idx="85">
                  <c:v>-2.8531218014329673E-2</c:v>
                </c:pt>
                <c:pt idx="86">
                  <c:v>-2.8531218014329673E-2</c:v>
                </c:pt>
                <c:pt idx="87">
                  <c:v>-2.8403275332651079E-2</c:v>
                </c:pt>
                <c:pt idx="88">
                  <c:v>-2.8275332650972373E-2</c:v>
                </c:pt>
                <c:pt idx="89">
                  <c:v>-2.7763561924257996E-2</c:v>
                </c:pt>
                <c:pt idx="90">
                  <c:v>-2.5588536335721557E-2</c:v>
                </c:pt>
                <c:pt idx="91">
                  <c:v>-2.4692937563971395E-2</c:v>
                </c:pt>
                <c:pt idx="92">
                  <c:v>-2.7123848515864912E-2</c:v>
                </c:pt>
                <c:pt idx="93">
                  <c:v>-2.4181166837256907E-2</c:v>
                </c:pt>
                <c:pt idx="94">
                  <c:v>-2.2645854657113662E-2</c:v>
                </c:pt>
                <c:pt idx="95">
                  <c:v>-2.175025588536339E-2</c:v>
                </c:pt>
                <c:pt idx="96">
                  <c:v>-1.8807574206755384E-2</c:v>
                </c:pt>
                <c:pt idx="97">
                  <c:v>-1.9575230296827062E-2</c:v>
                </c:pt>
                <c:pt idx="98">
                  <c:v>-1.893551688843409E-2</c:v>
                </c:pt>
                <c:pt idx="99">
                  <c:v>-1.5864892528147378E-2</c:v>
                </c:pt>
                <c:pt idx="100">
                  <c:v>-1.6120777891504678E-2</c:v>
                </c:pt>
                <c:pt idx="101">
                  <c:v>-1.5864892528147378E-2</c:v>
                </c:pt>
                <c:pt idx="102">
                  <c:v>-1.8807574206755384E-2</c:v>
                </c:pt>
                <c:pt idx="103">
                  <c:v>-1.842374616171949E-2</c:v>
                </c:pt>
                <c:pt idx="104">
                  <c:v>-1.4073694984646834E-2</c:v>
                </c:pt>
                <c:pt idx="105">
                  <c:v>-1.4073694984646834E-2</c:v>
                </c:pt>
                <c:pt idx="106">
                  <c:v>-1.6504605936540351E-2</c:v>
                </c:pt>
                <c:pt idx="107">
                  <c:v>-1.9703172978505545E-2</c:v>
                </c:pt>
                <c:pt idx="108">
                  <c:v>-1.7272262026612029E-2</c:v>
                </c:pt>
                <c:pt idx="109">
                  <c:v>-1.6888433981576356E-2</c:v>
                </c:pt>
                <c:pt idx="110">
                  <c:v>-1.3689866939611162E-2</c:v>
                </c:pt>
                <c:pt idx="111">
                  <c:v>-1.0747185261003045E-2</c:v>
                </c:pt>
                <c:pt idx="112">
                  <c:v>-1.8295803480041006E-2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601472"/>
        <c:axId val="102603392"/>
      </c:lineChart>
      <c:catAx>
        <c:axId val="102601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Months Since Peak Employment</a:t>
                </a:r>
              </a:p>
            </c:rich>
          </c:tx>
          <c:layout>
            <c:manualLayout>
              <c:xMode val="edge"/>
              <c:yMode val="edge"/>
              <c:x val="0.33520385928271151"/>
              <c:y val="0.92124787789518991"/>
            </c:manualLayout>
          </c:layout>
          <c:overlay val="0"/>
        </c:title>
        <c:numFmt formatCode="General" sourceLinked="1"/>
        <c:majorTickMark val="none"/>
        <c:minorTickMark val="none"/>
        <c:tickLblPos val="low"/>
        <c:spPr>
          <a:ln>
            <a:solidFill>
              <a:schemeClr val="accent1"/>
            </a:solidFill>
          </a:ln>
        </c:spPr>
        <c:txPr>
          <a:bodyPr rot="-2700000"/>
          <a:lstStyle/>
          <a:p>
            <a:pPr>
              <a:defRPr/>
            </a:pPr>
            <a:endParaRPr lang="en-US"/>
          </a:p>
        </c:txPr>
        <c:crossAx val="102603392"/>
        <c:crosses val="autoZero"/>
        <c:auto val="1"/>
        <c:lblAlgn val="ctr"/>
        <c:lblOffset val="100"/>
        <c:tickLblSkip val="5"/>
        <c:noMultiLvlLbl val="0"/>
      </c:catAx>
      <c:valAx>
        <c:axId val="1026033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 Job Loss Relative to Peak</a:t>
                </a:r>
              </a:p>
            </c:rich>
          </c:tx>
          <c:layout>
            <c:manualLayout>
              <c:xMode val="edge"/>
              <c:yMode val="edge"/>
              <c:x val="1.3852297340024146E-6"/>
              <c:y val="0.2332019668719943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102601472"/>
        <c:crosses val="autoZero"/>
        <c:crossBetween val="between"/>
      </c:valAx>
      <c:spPr>
        <a:gradFill>
          <a:gsLst>
            <a:gs pos="50000">
              <a:srgbClr val="C2D1ED"/>
            </a:gs>
            <a:gs pos="0">
              <a:srgbClr val="9AB5EE"/>
            </a:gs>
            <a:gs pos="100000">
              <a:srgbClr val="E1E8F5"/>
            </a:gs>
          </a:gsLst>
          <a:lin ang="5400000" scaled="0"/>
        </a:gradFill>
      </c:spPr>
    </c:plotArea>
    <c:legend>
      <c:legendPos val="t"/>
      <c:layout>
        <c:manualLayout>
          <c:xMode val="edge"/>
          <c:yMode val="edge"/>
          <c:x val="0.26900514993784358"/>
          <c:y val="7.5364750204458528E-2"/>
          <c:w val="0.5206310921970817"/>
          <c:h val="5.4302818665951005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>
          <a:latin typeface="+mn-lt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78290186601185"/>
          <c:y val="2.7350904886437641E-2"/>
          <c:w val="0.84228566822698847"/>
          <c:h val="0.79330449454879071"/>
        </c:manualLayout>
      </c:layout>
      <c:lineChart>
        <c:grouping val="standard"/>
        <c:varyColors val="0"/>
        <c:ser>
          <c:idx val="0"/>
          <c:order val="0"/>
          <c:tx>
            <c:v> Virginia</c:v>
          </c:tx>
          <c:marker>
            <c:symbol val="none"/>
          </c:marker>
          <c:cat>
            <c:numRef>
              <c:f>Deseasonalized!$D$338:$D$538</c:f>
              <c:numCache>
                <c:formatCode>[$-409]mmm\-yy;@</c:formatCode>
                <c:ptCount val="201"/>
                <c:pt idx="0">
                  <c:v>1</c:v>
                </c:pt>
                <c:pt idx="1">
                  <c:v>32</c:v>
                </c:pt>
                <c:pt idx="2">
                  <c:v>61</c:v>
                </c:pt>
                <c:pt idx="3">
                  <c:v>92</c:v>
                </c:pt>
                <c:pt idx="4">
                  <c:v>122</c:v>
                </c:pt>
                <c:pt idx="5">
                  <c:v>153</c:v>
                </c:pt>
                <c:pt idx="6">
                  <c:v>183</c:v>
                </c:pt>
                <c:pt idx="7">
                  <c:v>214</c:v>
                </c:pt>
                <c:pt idx="8">
                  <c:v>245</c:v>
                </c:pt>
                <c:pt idx="9">
                  <c:v>275</c:v>
                </c:pt>
                <c:pt idx="10">
                  <c:v>306</c:v>
                </c:pt>
                <c:pt idx="11">
                  <c:v>336</c:v>
                </c:pt>
                <c:pt idx="12">
                  <c:v>367</c:v>
                </c:pt>
                <c:pt idx="13">
                  <c:v>398</c:v>
                </c:pt>
                <c:pt idx="14">
                  <c:v>426</c:v>
                </c:pt>
                <c:pt idx="15">
                  <c:v>457</c:v>
                </c:pt>
                <c:pt idx="16">
                  <c:v>487</c:v>
                </c:pt>
                <c:pt idx="17">
                  <c:v>518</c:v>
                </c:pt>
                <c:pt idx="18">
                  <c:v>548</c:v>
                </c:pt>
                <c:pt idx="19">
                  <c:v>579</c:v>
                </c:pt>
                <c:pt idx="20">
                  <c:v>610</c:v>
                </c:pt>
                <c:pt idx="21">
                  <c:v>640</c:v>
                </c:pt>
                <c:pt idx="22">
                  <c:v>671</c:v>
                </c:pt>
                <c:pt idx="23">
                  <c:v>701</c:v>
                </c:pt>
                <c:pt idx="24">
                  <c:v>732</c:v>
                </c:pt>
                <c:pt idx="25">
                  <c:v>763</c:v>
                </c:pt>
                <c:pt idx="26">
                  <c:v>791</c:v>
                </c:pt>
                <c:pt idx="27">
                  <c:v>822</c:v>
                </c:pt>
                <c:pt idx="28">
                  <c:v>852</c:v>
                </c:pt>
                <c:pt idx="29">
                  <c:v>883</c:v>
                </c:pt>
                <c:pt idx="30">
                  <c:v>913</c:v>
                </c:pt>
                <c:pt idx="31">
                  <c:v>944</c:v>
                </c:pt>
                <c:pt idx="32">
                  <c:v>975</c:v>
                </c:pt>
                <c:pt idx="33">
                  <c:v>1005</c:v>
                </c:pt>
                <c:pt idx="34">
                  <c:v>1036</c:v>
                </c:pt>
                <c:pt idx="35">
                  <c:v>1066</c:v>
                </c:pt>
                <c:pt idx="36">
                  <c:v>1097</c:v>
                </c:pt>
                <c:pt idx="37">
                  <c:v>1128</c:v>
                </c:pt>
                <c:pt idx="38">
                  <c:v>1156</c:v>
                </c:pt>
                <c:pt idx="39">
                  <c:v>1187</c:v>
                </c:pt>
                <c:pt idx="40">
                  <c:v>1217</c:v>
                </c:pt>
                <c:pt idx="41">
                  <c:v>1248</c:v>
                </c:pt>
                <c:pt idx="42">
                  <c:v>1278</c:v>
                </c:pt>
                <c:pt idx="43">
                  <c:v>1309</c:v>
                </c:pt>
                <c:pt idx="44">
                  <c:v>1340</c:v>
                </c:pt>
                <c:pt idx="45">
                  <c:v>1370</c:v>
                </c:pt>
                <c:pt idx="46">
                  <c:v>1401</c:v>
                </c:pt>
                <c:pt idx="47">
                  <c:v>1431</c:v>
                </c:pt>
                <c:pt idx="48">
                  <c:v>1462</c:v>
                </c:pt>
                <c:pt idx="49">
                  <c:v>1493</c:v>
                </c:pt>
                <c:pt idx="50">
                  <c:v>1522</c:v>
                </c:pt>
                <c:pt idx="51">
                  <c:v>1553</c:v>
                </c:pt>
                <c:pt idx="52">
                  <c:v>1583</c:v>
                </c:pt>
                <c:pt idx="53">
                  <c:v>1614</c:v>
                </c:pt>
                <c:pt idx="54">
                  <c:v>1644</c:v>
                </c:pt>
                <c:pt idx="55">
                  <c:v>1675</c:v>
                </c:pt>
                <c:pt idx="56">
                  <c:v>1706</c:v>
                </c:pt>
                <c:pt idx="57">
                  <c:v>1736</c:v>
                </c:pt>
                <c:pt idx="58">
                  <c:v>1767</c:v>
                </c:pt>
                <c:pt idx="59">
                  <c:v>1797</c:v>
                </c:pt>
                <c:pt idx="60">
                  <c:v>1828</c:v>
                </c:pt>
                <c:pt idx="61">
                  <c:v>1859</c:v>
                </c:pt>
                <c:pt idx="62">
                  <c:v>1887</c:v>
                </c:pt>
                <c:pt idx="63">
                  <c:v>1918</c:v>
                </c:pt>
                <c:pt idx="64">
                  <c:v>1948</c:v>
                </c:pt>
                <c:pt idx="65">
                  <c:v>1979</c:v>
                </c:pt>
                <c:pt idx="66">
                  <c:v>2009</c:v>
                </c:pt>
                <c:pt idx="67">
                  <c:v>2040</c:v>
                </c:pt>
                <c:pt idx="68">
                  <c:v>2071</c:v>
                </c:pt>
                <c:pt idx="69">
                  <c:v>2101</c:v>
                </c:pt>
                <c:pt idx="70">
                  <c:v>2132</c:v>
                </c:pt>
                <c:pt idx="71">
                  <c:v>2162</c:v>
                </c:pt>
                <c:pt idx="72">
                  <c:v>2193</c:v>
                </c:pt>
                <c:pt idx="73">
                  <c:v>2224</c:v>
                </c:pt>
                <c:pt idx="74">
                  <c:v>2252</c:v>
                </c:pt>
                <c:pt idx="75">
                  <c:v>2283</c:v>
                </c:pt>
                <c:pt idx="76">
                  <c:v>2313</c:v>
                </c:pt>
                <c:pt idx="77">
                  <c:v>2344</c:v>
                </c:pt>
                <c:pt idx="78">
                  <c:v>2374</c:v>
                </c:pt>
                <c:pt idx="79">
                  <c:v>2405</c:v>
                </c:pt>
                <c:pt idx="80">
                  <c:v>2436</c:v>
                </c:pt>
                <c:pt idx="81">
                  <c:v>2466</c:v>
                </c:pt>
                <c:pt idx="82">
                  <c:v>2497</c:v>
                </c:pt>
                <c:pt idx="83">
                  <c:v>2527</c:v>
                </c:pt>
                <c:pt idx="84">
                  <c:v>2558</c:v>
                </c:pt>
                <c:pt idx="85">
                  <c:v>2589</c:v>
                </c:pt>
                <c:pt idx="86">
                  <c:v>2617</c:v>
                </c:pt>
                <c:pt idx="87">
                  <c:v>2648</c:v>
                </c:pt>
                <c:pt idx="88">
                  <c:v>2678</c:v>
                </c:pt>
                <c:pt idx="89">
                  <c:v>2709</c:v>
                </c:pt>
                <c:pt idx="90">
                  <c:v>2739</c:v>
                </c:pt>
                <c:pt idx="91">
                  <c:v>2770</c:v>
                </c:pt>
                <c:pt idx="92">
                  <c:v>2801</c:v>
                </c:pt>
                <c:pt idx="93">
                  <c:v>2831</c:v>
                </c:pt>
                <c:pt idx="94">
                  <c:v>2862</c:v>
                </c:pt>
                <c:pt idx="95">
                  <c:v>2892</c:v>
                </c:pt>
                <c:pt idx="96">
                  <c:v>2923</c:v>
                </c:pt>
                <c:pt idx="97">
                  <c:v>2954</c:v>
                </c:pt>
                <c:pt idx="98">
                  <c:v>2983</c:v>
                </c:pt>
                <c:pt idx="99">
                  <c:v>3014</c:v>
                </c:pt>
                <c:pt idx="100">
                  <c:v>3044</c:v>
                </c:pt>
                <c:pt idx="101">
                  <c:v>3075</c:v>
                </c:pt>
                <c:pt idx="102">
                  <c:v>3105</c:v>
                </c:pt>
                <c:pt idx="103">
                  <c:v>3136</c:v>
                </c:pt>
                <c:pt idx="104">
                  <c:v>3167</c:v>
                </c:pt>
                <c:pt idx="105">
                  <c:v>3197</c:v>
                </c:pt>
                <c:pt idx="106">
                  <c:v>3228</c:v>
                </c:pt>
                <c:pt idx="107">
                  <c:v>3258</c:v>
                </c:pt>
                <c:pt idx="108">
                  <c:v>3289</c:v>
                </c:pt>
                <c:pt idx="109">
                  <c:v>3320</c:v>
                </c:pt>
                <c:pt idx="110">
                  <c:v>3348</c:v>
                </c:pt>
                <c:pt idx="111">
                  <c:v>3379</c:v>
                </c:pt>
                <c:pt idx="112">
                  <c:v>3409</c:v>
                </c:pt>
                <c:pt idx="113">
                  <c:v>3440</c:v>
                </c:pt>
                <c:pt idx="114">
                  <c:v>3470</c:v>
                </c:pt>
                <c:pt idx="115">
                  <c:v>3501</c:v>
                </c:pt>
                <c:pt idx="116">
                  <c:v>3532</c:v>
                </c:pt>
                <c:pt idx="117">
                  <c:v>3562</c:v>
                </c:pt>
                <c:pt idx="118">
                  <c:v>3593</c:v>
                </c:pt>
                <c:pt idx="119">
                  <c:v>3623</c:v>
                </c:pt>
                <c:pt idx="120">
                  <c:v>3654</c:v>
                </c:pt>
                <c:pt idx="121">
                  <c:v>3685</c:v>
                </c:pt>
                <c:pt idx="122">
                  <c:v>3713</c:v>
                </c:pt>
                <c:pt idx="123">
                  <c:v>3744</c:v>
                </c:pt>
                <c:pt idx="124">
                  <c:v>3774</c:v>
                </c:pt>
                <c:pt idx="125">
                  <c:v>3805</c:v>
                </c:pt>
                <c:pt idx="126">
                  <c:v>3835</c:v>
                </c:pt>
                <c:pt idx="127">
                  <c:v>3866</c:v>
                </c:pt>
                <c:pt idx="128">
                  <c:v>3897</c:v>
                </c:pt>
                <c:pt idx="129">
                  <c:v>3927</c:v>
                </c:pt>
                <c:pt idx="130">
                  <c:v>3958</c:v>
                </c:pt>
                <c:pt idx="131">
                  <c:v>3988</c:v>
                </c:pt>
                <c:pt idx="132">
                  <c:v>4019</c:v>
                </c:pt>
                <c:pt idx="133">
                  <c:v>4050</c:v>
                </c:pt>
                <c:pt idx="134">
                  <c:v>4078</c:v>
                </c:pt>
                <c:pt idx="135">
                  <c:v>4109</c:v>
                </c:pt>
                <c:pt idx="136">
                  <c:v>4139</c:v>
                </c:pt>
                <c:pt idx="137">
                  <c:v>4170</c:v>
                </c:pt>
                <c:pt idx="138">
                  <c:v>4200</c:v>
                </c:pt>
                <c:pt idx="139">
                  <c:v>4231</c:v>
                </c:pt>
                <c:pt idx="140">
                  <c:v>4262</c:v>
                </c:pt>
                <c:pt idx="141">
                  <c:v>4292</c:v>
                </c:pt>
                <c:pt idx="142">
                  <c:v>4323</c:v>
                </c:pt>
                <c:pt idx="143">
                  <c:v>4353</c:v>
                </c:pt>
                <c:pt idx="144">
                  <c:v>4384</c:v>
                </c:pt>
                <c:pt idx="145">
                  <c:v>4415</c:v>
                </c:pt>
                <c:pt idx="146">
                  <c:v>4444</c:v>
                </c:pt>
                <c:pt idx="147">
                  <c:v>4475</c:v>
                </c:pt>
                <c:pt idx="148">
                  <c:v>4505</c:v>
                </c:pt>
                <c:pt idx="149">
                  <c:v>4536</c:v>
                </c:pt>
                <c:pt idx="150">
                  <c:v>4566</c:v>
                </c:pt>
                <c:pt idx="151">
                  <c:v>4597</c:v>
                </c:pt>
                <c:pt idx="152">
                  <c:v>4628</c:v>
                </c:pt>
                <c:pt idx="153">
                  <c:v>4658</c:v>
                </c:pt>
                <c:pt idx="154">
                  <c:v>4689</c:v>
                </c:pt>
                <c:pt idx="155">
                  <c:v>4719</c:v>
                </c:pt>
                <c:pt idx="156">
                  <c:v>4750</c:v>
                </c:pt>
                <c:pt idx="157">
                  <c:v>4781</c:v>
                </c:pt>
                <c:pt idx="158">
                  <c:v>4809</c:v>
                </c:pt>
                <c:pt idx="159">
                  <c:v>4840</c:v>
                </c:pt>
                <c:pt idx="160">
                  <c:v>4870</c:v>
                </c:pt>
                <c:pt idx="161">
                  <c:v>4901</c:v>
                </c:pt>
                <c:pt idx="162">
                  <c:v>4931</c:v>
                </c:pt>
                <c:pt idx="163">
                  <c:v>4962</c:v>
                </c:pt>
                <c:pt idx="164">
                  <c:v>4993</c:v>
                </c:pt>
                <c:pt idx="165">
                  <c:v>5023</c:v>
                </c:pt>
                <c:pt idx="166">
                  <c:v>5054</c:v>
                </c:pt>
                <c:pt idx="167">
                  <c:v>5084</c:v>
                </c:pt>
                <c:pt idx="168">
                  <c:v>5115</c:v>
                </c:pt>
                <c:pt idx="169">
                  <c:v>5146</c:v>
                </c:pt>
                <c:pt idx="170">
                  <c:v>5174</c:v>
                </c:pt>
                <c:pt idx="171">
                  <c:v>5205</c:v>
                </c:pt>
                <c:pt idx="172">
                  <c:v>5235</c:v>
                </c:pt>
                <c:pt idx="173">
                  <c:v>5266</c:v>
                </c:pt>
                <c:pt idx="174">
                  <c:v>5296</c:v>
                </c:pt>
                <c:pt idx="175">
                  <c:v>5327</c:v>
                </c:pt>
                <c:pt idx="176">
                  <c:v>5358</c:v>
                </c:pt>
                <c:pt idx="177">
                  <c:v>5388</c:v>
                </c:pt>
                <c:pt idx="178">
                  <c:v>5419</c:v>
                </c:pt>
                <c:pt idx="179">
                  <c:v>5449</c:v>
                </c:pt>
                <c:pt idx="180">
                  <c:v>5480</c:v>
                </c:pt>
                <c:pt idx="181">
                  <c:v>5511</c:v>
                </c:pt>
                <c:pt idx="182">
                  <c:v>5539</c:v>
                </c:pt>
                <c:pt idx="183">
                  <c:v>5570</c:v>
                </c:pt>
                <c:pt idx="184">
                  <c:v>5600</c:v>
                </c:pt>
                <c:pt idx="185">
                  <c:v>5631</c:v>
                </c:pt>
                <c:pt idx="186">
                  <c:v>5661</c:v>
                </c:pt>
                <c:pt idx="187">
                  <c:v>5692</c:v>
                </c:pt>
                <c:pt idx="188">
                  <c:v>5723</c:v>
                </c:pt>
                <c:pt idx="189">
                  <c:v>5753</c:v>
                </c:pt>
                <c:pt idx="190">
                  <c:v>5784</c:v>
                </c:pt>
                <c:pt idx="191">
                  <c:v>5814</c:v>
                </c:pt>
                <c:pt idx="192">
                  <c:v>5845</c:v>
                </c:pt>
                <c:pt idx="193">
                  <c:v>5876</c:v>
                </c:pt>
                <c:pt idx="194">
                  <c:v>5905</c:v>
                </c:pt>
                <c:pt idx="195">
                  <c:v>5936</c:v>
                </c:pt>
                <c:pt idx="196">
                  <c:v>5966</c:v>
                </c:pt>
                <c:pt idx="197">
                  <c:v>5997</c:v>
                </c:pt>
                <c:pt idx="198">
                  <c:v>6027</c:v>
                </c:pt>
                <c:pt idx="199">
                  <c:v>6058</c:v>
                </c:pt>
                <c:pt idx="200">
                  <c:v>6089</c:v>
                </c:pt>
              </c:numCache>
            </c:numRef>
          </c:cat>
          <c:val>
            <c:numRef>
              <c:f>Deseasonalized!$E$338:$E$538</c:f>
              <c:numCache>
                <c:formatCode>_(* #,##0_);_(* \(#,##0\);_(* "-"??_);_(@_)</c:formatCode>
                <c:ptCount val="201"/>
                <c:pt idx="0">
                  <c:v>100</c:v>
                </c:pt>
                <c:pt idx="1">
                  <c:v>100.09909638735475</c:v>
                </c:pt>
                <c:pt idx="2">
                  <c:v>107.46147168174089</c:v>
                </c:pt>
                <c:pt idx="3">
                  <c:v>106.19108234910502</c:v>
                </c:pt>
                <c:pt idx="4">
                  <c:v>105.21808534126251</c:v>
                </c:pt>
                <c:pt idx="5">
                  <c:v>105.22966650353875</c:v>
                </c:pt>
                <c:pt idx="6">
                  <c:v>104.78431625291999</c:v>
                </c:pt>
                <c:pt idx="7">
                  <c:v>106.65089763019644</c:v>
                </c:pt>
                <c:pt idx="8">
                  <c:v>106.05354541960111</c:v>
                </c:pt>
                <c:pt idx="9">
                  <c:v>108.25947297861072</c:v>
                </c:pt>
                <c:pt idx="10">
                  <c:v>106.35320497373115</c:v>
                </c:pt>
                <c:pt idx="11">
                  <c:v>106.86419042218664</c:v>
                </c:pt>
                <c:pt idx="12">
                  <c:v>106.69355216793484</c:v>
                </c:pt>
                <c:pt idx="13">
                  <c:v>107.26290984123416</c:v>
                </c:pt>
                <c:pt idx="14">
                  <c:v>107.40357561833962</c:v>
                </c:pt>
                <c:pt idx="15">
                  <c:v>107.35884438061048</c:v>
                </c:pt>
                <c:pt idx="16">
                  <c:v>108.20360494345849</c:v>
                </c:pt>
                <c:pt idx="17">
                  <c:v>106.27372055320366</c:v>
                </c:pt>
                <c:pt idx="18">
                  <c:v>106.03171078124942</c:v>
                </c:pt>
                <c:pt idx="19">
                  <c:v>106.26428833425048</c:v>
                </c:pt>
                <c:pt idx="20">
                  <c:v>105.56149496168099</c:v>
                </c:pt>
                <c:pt idx="21">
                  <c:v>105.34452131370327</c:v>
                </c:pt>
                <c:pt idx="22">
                  <c:v>103.92853056287956</c:v>
                </c:pt>
                <c:pt idx="23">
                  <c:v>106.28578016089823</c:v>
                </c:pt>
                <c:pt idx="24">
                  <c:v>104.66997991084695</c:v>
                </c:pt>
                <c:pt idx="25">
                  <c:v>106.61707800381899</c:v>
                </c:pt>
                <c:pt idx="26">
                  <c:v>106.70417545431413</c:v>
                </c:pt>
                <c:pt idx="27">
                  <c:v>107.96828971945122</c:v>
                </c:pt>
                <c:pt idx="28">
                  <c:v>108.34843671287418</c:v>
                </c:pt>
                <c:pt idx="29">
                  <c:v>105.39305024406367</c:v>
                </c:pt>
                <c:pt idx="30">
                  <c:v>107.63535368676345</c:v>
                </c:pt>
                <c:pt idx="31">
                  <c:v>109.10475620155246</c:v>
                </c:pt>
                <c:pt idx="32">
                  <c:v>112.22032248815499</c:v>
                </c:pt>
                <c:pt idx="33">
                  <c:v>108.17447152115847</c:v>
                </c:pt>
                <c:pt idx="34">
                  <c:v>101.51132617828564</c:v>
                </c:pt>
                <c:pt idx="35">
                  <c:v>106.44143262001387</c:v>
                </c:pt>
                <c:pt idx="36">
                  <c:v>109.48000907547082</c:v>
                </c:pt>
                <c:pt idx="37">
                  <c:v>114.08922751912816</c:v>
                </c:pt>
                <c:pt idx="38">
                  <c:v>108.66247093849346</c:v>
                </c:pt>
                <c:pt idx="39">
                  <c:v>110.0996037599751</c:v>
                </c:pt>
                <c:pt idx="40">
                  <c:v>110.08958562335347</c:v>
                </c:pt>
                <c:pt idx="41">
                  <c:v>110.84362890093387</c:v>
                </c:pt>
                <c:pt idx="42">
                  <c:v>111.4309698886196</c:v>
                </c:pt>
                <c:pt idx="43">
                  <c:v>113.51560486622141</c:v>
                </c:pt>
                <c:pt idx="44">
                  <c:v>117.51716564461736</c:v>
                </c:pt>
                <c:pt idx="45">
                  <c:v>120.00023579964846</c:v>
                </c:pt>
                <c:pt idx="46">
                  <c:v>120.32807653336812</c:v>
                </c:pt>
                <c:pt idx="47">
                  <c:v>120.93844023361369</c:v>
                </c:pt>
                <c:pt idx="48">
                  <c:v>120.06885642212166</c:v>
                </c:pt>
                <c:pt idx="49">
                  <c:v>121.26217593654908</c:v>
                </c:pt>
                <c:pt idx="50">
                  <c:v>122.2903188492682</c:v>
                </c:pt>
                <c:pt idx="51">
                  <c:v>122.34282663689304</c:v>
                </c:pt>
                <c:pt idx="52">
                  <c:v>123.35161414809592</c:v>
                </c:pt>
                <c:pt idx="53">
                  <c:v>123.70768976534256</c:v>
                </c:pt>
                <c:pt idx="54">
                  <c:v>125.62233777273674</c:v>
                </c:pt>
                <c:pt idx="55">
                  <c:v>125.45710285923126</c:v>
                </c:pt>
                <c:pt idx="56">
                  <c:v>125.54886572008475</c:v>
                </c:pt>
                <c:pt idx="57">
                  <c:v>124.5973358810712</c:v>
                </c:pt>
                <c:pt idx="58">
                  <c:v>127.73282471719321</c:v>
                </c:pt>
                <c:pt idx="59">
                  <c:v>128.53102073647807</c:v>
                </c:pt>
                <c:pt idx="60">
                  <c:v>131.18515592420474</c:v>
                </c:pt>
                <c:pt idx="61">
                  <c:v>130.36083117947081</c:v>
                </c:pt>
                <c:pt idx="62">
                  <c:v>130.44420303334005</c:v>
                </c:pt>
                <c:pt idx="63">
                  <c:v>131.55166507552627</c:v>
                </c:pt>
                <c:pt idx="64">
                  <c:v>132.25707033292491</c:v>
                </c:pt>
                <c:pt idx="65">
                  <c:v>133.63034970936374</c:v>
                </c:pt>
                <c:pt idx="66">
                  <c:v>133.35432212007723</c:v>
                </c:pt>
                <c:pt idx="67">
                  <c:v>132.64083543503409</c:v>
                </c:pt>
                <c:pt idx="68">
                  <c:v>132.71977415050006</c:v>
                </c:pt>
                <c:pt idx="69">
                  <c:v>134.71843403953699</c:v>
                </c:pt>
                <c:pt idx="70">
                  <c:v>136.79122873768031</c:v>
                </c:pt>
                <c:pt idx="71">
                  <c:v>137.80328473894008</c:v>
                </c:pt>
                <c:pt idx="72">
                  <c:v>136.87027035514015</c:v>
                </c:pt>
                <c:pt idx="73">
                  <c:v>137.71258836109575</c:v>
                </c:pt>
                <c:pt idx="74">
                  <c:v>139.03898175011506</c:v>
                </c:pt>
                <c:pt idx="75">
                  <c:v>141.14039965332958</c:v>
                </c:pt>
                <c:pt idx="76">
                  <c:v>142.00150287643078</c:v>
                </c:pt>
                <c:pt idx="77">
                  <c:v>142.04865192429907</c:v>
                </c:pt>
                <c:pt idx="78">
                  <c:v>140.0442067918359</c:v>
                </c:pt>
                <c:pt idx="79">
                  <c:v>141.07061297644569</c:v>
                </c:pt>
                <c:pt idx="80">
                  <c:v>140.82322807082764</c:v>
                </c:pt>
                <c:pt idx="81">
                  <c:v>141.30542664010613</c:v>
                </c:pt>
                <c:pt idx="82">
                  <c:v>141.11934379559855</c:v>
                </c:pt>
                <c:pt idx="83">
                  <c:v>141.18927601749405</c:v>
                </c:pt>
                <c:pt idx="84">
                  <c:v>143.82028969945816</c:v>
                </c:pt>
                <c:pt idx="85">
                  <c:v>144.77054947704056</c:v>
                </c:pt>
                <c:pt idx="86">
                  <c:v>146.2549472244178</c:v>
                </c:pt>
                <c:pt idx="87">
                  <c:v>145.13608168894547</c:v>
                </c:pt>
                <c:pt idx="88">
                  <c:v>145.42295414779568</c:v>
                </c:pt>
                <c:pt idx="89">
                  <c:v>144.43788964664355</c:v>
                </c:pt>
                <c:pt idx="90">
                  <c:v>144.34919583807473</c:v>
                </c:pt>
                <c:pt idx="91">
                  <c:v>144.16679623719651</c:v>
                </c:pt>
                <c:pt idx="92">
                  <c:v>143.18811436340178</c:v>
                </c:pt>
                <c:pt idx="93">
                  <c:v>144.78421115617334</c:v>
                </c:pt>
                <c:pt idx="94">
                  <c:v>144.39770812689176</c:v>
                </c:pt>
                <c:pt idx="95">
                  <c:v>145.33351865068462</c:v>
                </c:pt>
                <c:pt idx="96">
                  <c:v>143.96439323649776</c:v>
                </c:pt>
                <c:pt idx="97">
                  <c:v>143.50027918887506</c:v>
                </c:pt>
                <c:pt idx="98">
                  <c:v>143.88554213692791</c:v>
                </c:pt>
                <c:pt idx="99">
                  <c:v>143.33724735320232</c:v>
                </c:pt>
                <c:pt idx="100">
                  <c:v>142.96086553122421</c:v>
                </c:pt>
                <c:pt idx="101">
                  <c:v>142.9863302249062</c:v>
                </c:pt>
                <c:pt idx="102">
                  <c:v>143.66681051172441</c:v>
                </c:pt>
                <c:pt idx="103">
                  <c:v>142.96372377307748</c:v>
                </c:pt>
                <c:pt idx="104">
                  <c:v>141.80729330307059</c:v>
                </c:pt>
                <c:pt idx="105">
                  <c:v>140.31332397107636</c:v>
                </c:pt>
                <c:pt idx="106">
                  <c:v>137.81303444292601</c:v>
                </c:pt>
                <c:pt idx="107">
                  <c:v>137.2527816251116</c:v>
                </c:pt>
                <c:pt idx="108">
                  <c:v>136.75718134682987</c:v>
                </c:pt>
                <c:pt idx="109">
                  <c:v>136.11298139479254</c:v>
                </c:pt>
                <c:pt idx="110">
                  <c:v>133.78413482637654</c:v>
                </c:pt>
                <c:pt idx="111">
                  <c:v>132.29425901560757</c:v>
                </c:pt>
                <c:pt idx="112">
                  <c:v>132.1057509119793</c:v>
                </c:pt>
                <c:pt idx="113">
                  <c:v>133.622470053516</c:v>
                </c:pt>
                <c:pt idx="114">
                  <c:v>134.36098020508643</c:v>
                </c:pt>
                <c:pt idx="115">
                  <c:v>134.20666787704613</c:v>
                </c:pt>
                <c:pt idx="116">
                  <c:v>133.91120103200959</c:v>
                </c:pt>
                <c:pt idx="117">
                  <c:v>133.32116967272398</c:v>
                </c:pt>
                <c:pt idx="118">
                  <c:v>136.1687864617133</c:v>
                </c:pt>
                <c:pt idx="119">
                  <c:v>135.35129246705998</c:v>
                </c:pt>
                <c:pt idx="120">
                  <c:v>134.58351340051297</c:v>
                </c:pt>
                <c:pt idx="121">
                  <c:v>129.52824608881838</c:v>
                </c:pt>
                <c:pt idx="122">
                  <c:v>132.55097490151644</c:v>
                </c:pt>
                <c:pt idx="123">
                  <c:v>133.49287506917176</c:v>
                </c:pt>
                <c:pt idx="124">
                  <c:v>137.29897695584995</c:v>
                </c:pt>
                <c:pt idx="125">
                  <c:v>134.5640133376053</c:v>
                </c:pt>
                <c:pt idx="126">
                  <c:v>135.18095861731754</c:v>
                </c:pt>
                <c:pt idx="127">
                  <c:v>134.89526298071434</c:v>
                </c:pt>
                <c:pt idx="128">
                  <c:v>137.03917238862775</c:v>
                </c:pt>
                <c:pt idx="129">
                  <c:v>137.1103106094246</c:v>
                </c:pt>
                <c:pt idx="130">
                  <c:v>138.18095078559472</c:v>
                </c:pt>
                <c:pt idx="131">
                  <c:v>138.35451439311967</c:v>
                </c:pt>
                <c:pt idx="132">
                  <c:v>139.76121886203191</c:v>
                </c:pt>
                <c:pt idx="133">
                  <c:v>140.37377786443898</c:v>
                </c:pt>
                <c:pt idx="134">
                  <c:v>139.88609746335715</c:v>
                </c:pt>
                <c:pt idx="135">
                  <c:v>140.51633884086692</c:v>
                </c:pt>
                <c:pt idx="136">
                  <c:v>140.30050040627995</c:v>
                </c:pt>
                <c:pt idx="137">
                  <c:v>141.2151596603087</c:v>
                </c:pt>
                <c:pt idx="138">
                  <c:v>140.11097109992053</c:v>
                </c:pt>
                <c:pt idx="139">
                  <c:v>141.69612262759134</c:v>
                </c:pt>
                <c:pt idx="140">
                  <c:v>141.75511813202789</c:v>
                </c:pt>
                <c:pt idx="141">
                  <c:v>142.83175050151181</c:v>
                </c:pt>
                <c:pt idx="142">
                  <c:v>143.34076506251412</c:v>
                </c:pt>
                <c:pt idx="143">
                  <c:v>144.35367861426309</c:v>
                </c:pt>
                <c:pt idx="144">
                  <c:v>145.11928397984431</c:v>
                </c:pt>
                <c:pt idx="145">
                  <c:v>146.6129519397893</c:v>
                </c:pt>
                <c:pt idx="146">
                  <c:v>149.10660269821599</c:v>
                </c:pt>
                <c:pt idx="147">
                  <c:v>148.28675308774908</c:v>
                </c:pt>
                <c:pt idx="148">
                  <c:v>148.24909941693295</c:v>
                </c:pt>
                <c:pt idx="149">
                  <c:v>146.77849015632415</c:v>
                </c:pt>
                <c:pt idx="150">
                  <c:v>149.19996299969006</c:v>
                </c:pt>
                <c:pt idx="151">
                  <c:v>149.81546081788878</c:v>
                </c:pt>
                <c:pt idx="152">
                  <c:v>149.61283334857751</c:v>
                </c:pt>
                <c:pt idx="153">
                  <c:v>145.70755512182348</c:v>
                </c:pt>
                <c:pt idx="154">
                  <c:v>145.88301522197975</c:v>
                </c:pt>
                <c:pt idx="155">
                  <c:v>146.30289039713907</c:v>
                </c:pt>
                <c:pt idx="156">
                  <c:v>150.77692399337758</c:v>
                </c:pt>
                <c:pt idx="157">
                  <c:v>150.50236640139073</c:v>
                </c:pt>
                <c:pt idx="158">
                  <c:v>151.08078574767384</c:v>
                </c:pt>
                <c:pt idx="159">
                  <c:v>151.21620409026997</c:v>
                </c:pt>
                <c:pt idx="160">
                  <c:v>150.62358483954594</c:v>
                </c:pt>
                <c:pt idx="161">
                  <c:v>150.76520074522352</c:v>
                </c:pt>
                <c:pt idx="162">
                  <c:v>149.90365809333127</c:v>
                </c:pt>
                <c:pt idx="163">
                  <c:v>149.63375261335969</c:v>
                </c:pt>
                <c:pt idx="164">
                  <c:v>148.19907745757072</c:v>
                </c:pt>
                <c:pt idx="165">
                  <c:v>150.83776685886571</c:v>
                </c:pt>
                <c:pt idx="166">
                  <c:v>151.09573881089307</c:v>
                </c:pt>
                <c:pt idx="167">
                  <c:v>149.19079786148086</c:v>
                </c:pt>
                <c:pt idx="168">
                  <c:v>147.76959254026298</c:v>
                </c:pt>
                <c:pt idx="169">
                  <c:v>148.05580471350061</c:v>
                </c:pt>
                <c:pt idx="170">
                  <c:v>151.63029646874946</c:v>
                </c:pt>
                <c:pt idx="171">
                  <c:v>151.64235141476351</c:v>
                </c:pt>
                <c:pt idx="172">
                  <c:v>153.43803395486773</c:v>
                </c:pt>
                <c:pt idx="173">
                  <c:v>153.48433577945733</c:v>
                </c:pt>
                <c:pt idx="174">
                  <c:v>154.50095794136695</c:v>
                </c:pt>
                <c:pt idx="175">
                  <c:v>154.61897013571689</c:v>
                </c:pt>
                <c:pt idx="176">
                  <c:v>156.63293718156419</c:v>
                </c:pt>
                <c:pt idx="177">
                  <c:v>157.29386919280847</c:v>
                </c:pt>
                <c:pt idx="178">
                  <c:v>158.07794324624734</c:v>
                </c:pt>
                <c:pt idx="179">
                  <c:v>157.29905246789366</c:v>
                </c:pt>
                <c:pt idx="180">
                  <c:v>156.80878492648213</c:v>
                </c:pt>
                <c:pt idx="181">
                  <c:v>154.90271327627212</c:v>
                </c:pt>
                <c:pt idx="182">
                  <c:v>156.12952368178102</c:v>
                </c:pt>
                <c:pt idx="183">
                  <c:v>157.53374542296226</c:v>
                </c:pt>
                <c:pt idx="184">
                  <c:v>160.7902925138944</c:v>
                </c:pt>
                <c:pt idx="185">
                  <c:v>161.36534479025474</c:v>
                </c:pt>
                <c:pt idx="186">
                  <c:v>162.0608577259334</c:v>
                </c:pt>
                <c:pt idx="187">
                  <c:v>161.56249971954463</c:v>
                </c:pt>
                <c:pt idx="188">
                  <c:v>162.7823507138707</c:v>
                </c:pt>
                <c:pt idx="189">
                  <c:v>164.29948751131386</c:v>
                </c:pt>
                <c:pt idx="190">
                  <c:v>164.22190534983682</c:v>
                </c:pt>
                <c:pt idx="191">
                  <c:v>164.64257289123265</c:v>
                </c:pt>
                <c:pt idx="192">
                  <c:v>160.38025795958529</c:v>
                </c:pt>
                <c:pt idx="193">
                  <c:v>161.30247306010247</c:v>
                </c:pt>
                <c:pt idx="194">
                  <c:v>161.82079453383835</c:v>
                </c:pt>
                <c:pt idx="195">
                  <c:v>163.62761831564896</c:v>
                </c:pt>
                <c:pt idx="196">
                  <c:v>162.48567134156849</c:v>
                </c:pt>
                <c:pt idx="197">
                  <c:v>162.1539345607039</c:v>
                </c:pt>
                <c:pt idx="198">
                  <c:v>163.65310435964574</c:v>
                </c:pt>
                <c:pt idx="199">
                  <c:v>165.63301634831797</c:v>
                </c:pt>
                <c:pt idx="200">
                  <c:v>165.1748575583612</c:v>
                </c:pt>
              </c:numCache>
            </c:numRef>
          </c:val>
          <c:smooth val="0"/>
        </c:ser>
        <c:ser>
          <c:idx val="1"/>
          <c:order val="1"/>
          <c:tx>
            <c:v> Hampton Roads</c:v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Deseasonalized!$D$338:$D$538</c:f>
              <c:numCache>
                <c:formatCode>[$-409]mmm\-yy;@</c:formatCode>
                <c:ptCount val="201"/>
                <c:pt idx="0">
                  <c:v>1</c:v>
                </c:pt>
                <c:pt idx="1">
                  <c:v>32</c:v>
                </c:pt>
                <c:pt idx="2">
                  <c:v>61</c:v>
                </c:pt>
                <c:pt idx="3">
                  <c:v>92</c:v>
                </c:pt>
                <c:pt idx="4">
                  <c:v>122</c:v>
                </c:pt>
                <c:pt idx="5">
                  <c:v>153</c:v>
                </c:pt>
                <c:pt idx="6">
                  <c:v>183</c:v>
                </c:pt>
                <c:pt idx="7">
                  <c:v>214</c:v>
                </c:pt>
                <c:pt idx="8">
                  <c:v>245</c:v>
                </c:pt>
                <c:pt idx="9">
                  <c:v>275</c:v>
                </c:pt>
                <c:pt idx="10">
                  <c:v>306</c:v>
                </c:pt>
                <c:pt idx="11">
                  <c:v>336</c:v>
                </c:pt>
                <c:pt idx="12">
                  <c:v>367</c:v>
                </c:pt>
                <c:pt idx="13">
                  <c:v>398</c:v>
                </c:pt>
                <c:pt idx="14">
                  <c:v>426</c:v>
                </c:pt>
                <c:pt idx="15">
                  <c:v>457</c:v>
                </c:pt>
                <c:pt idx="16">
                  <c:v>487</c:v>
                </c:pt>
                <c:pt idx="17">
                  <c:v>518</c:v>
                </c:pt>
                <c:pt idx="18">
                  <c:v>548</c:v>
                </c:pt>
                <c:pt idx="19">
                  <c:v>579</c:v>
                </c:pt>
                <c:pt idx="20">
                  <c:v>610</c:v>
                </c:pt>
                <c:pt idx="21">
                  <c:v>640</c:v>
                </c:pt>
                <c:pt idx="22">
                  <c:v>671</c:v>
                </c:pt>
                <c:pt idx="23">
                  <c:v>701</c:v>
                </c:pt>
                <c:pt idx="24">
                  <c:v>732</c:v>
                </c:pt>
                <c:pt idx="25">
                  <c:v>763</c:v>
                </c:pt>
                <c:pt idx="26">
                  <c:v>791</c:v>
                </c:pt>
                <c:pt idx="27">
                  <c:v>822</c:v>
                </c:pt>
                <c:pt idx="28">
                  <c:v>852</c:v>
                </c:pt>
                <c:pt idx="29">
                  <c:v>883</c:v>
                </c:pt>
                <c:pt idx="30">
                  <c:v>913</c:v>
                </c:pt>
                <c:pt idx="31">
                  <c:v>944</c:v>
                </c:pt>
                <c:pt idx="32">
                  <c:v>975</c:v>
                </c:pt>
                <c:pt idx="33">
                  <c:v>1005</c:v>
                </c:pt>
                <c:pt idx="34">
                  <c:v>1036</c:v>
                </c:pt>
                <c:pt idx="35">
                  <c:v>1066</c:v>
                </c:pt>
                <c:pt idx="36">
                  <c:v>1097</c:v>
                </c:pt>
                <c:pt idx="37">
                  <c:v>1128</c:v>
                </c:pt>
                <c:pt idx="38">
                  <c:v>1156</c:v>
                </c:pt>
                <c:pt idx="39">
                  <c:v>1187</c:v>
                </c:pt>
                <c:pt idx="40">
                  <c:v>1217</c:v>
                </c:pt>
                <c:pt idx="41">
                  <c:v>1248</c:v>
                </c:pt>
                <c:pt idx="42">
                  <c:v>1278</c:v>
                </c:pt>
                <c:pt idx="43">
                  <c:v>1309</c:v>
                </c:pt>
                <c:pt idx="44">
                  <c:v>1340</c:v>
                </c:pt>
                <c:pt idx="45">
                  <c:v>1370</c:v>
                </c:pt>
                <c:pt idx="46">
                  <c:v>1401</c:v>
                </c:pt>
                <c:pt idx="47">
                  <c:v>1431</c:v>
                </c:pt>
                <c:pt idx="48">
                  <c:v>1462</c:v>
                </c:pt>
                <c:pt idx="49">
                  <c:v>1493</c:v>
                </c:pt>
                <c:pt idx="50">
                  <c:v>1522</c:v>
                </c:pt>
                <c:pt idx="51">
                  <c:v>1553</c:v>
                </c:pt>
                <c:pt idx="52">
                  <c:v>1583</c:v>
                </c:pt>
                <c:pt idx="53">
                  <c:v>1614</c:v>
                </c:pt>
                <c:pt idx="54">
                  <c:v>1644</c:v>
                </c:pt>
                <c:pt idx="55">
                  <c:v>1675</c:v>
                </c:pt>
                <c:pt idx="56">
                  <c:v>1706</c:v>
                </c:pt>
                <c:pt idx="57">
                  <c:v>1736</c:v>
                </c:pt>
                <c:pt idx="58">
                  <c:v>1767</c:v>
                </c:pt>
                <c:pt idx="59">
                  <c:v>1797</c:v>
                </c:pt>
                <c:pt idx="60">
                  <c:v>1828</c:v>
                </c:pt>
                <c:pt idx="61">
                  <c:v>1859</c:v>
                </c:pt>
                <c:pt idx="62">
                  <c:v>1887</c:v>
                </c:pt>
                <c:pt idx="63">
                  <c:v>1918</c:v>
                </c:pt>
                <c:pt idx="64">
                  <c:v>1948</c:v>
                </c:pt>
                <c:pt idx="65">
                  <c:v>1979</c:v>
                </c:pt>
                <c:pt idx="66">
                  <c:v>2009</c:v>
                </c:pt>
                <c:pt idx="67">
                  <c:v>2040</c:v>
                </c:pt>
                <c:pt idx="68">
                  <c:v>2071</c:v>
                </c:pt>
                <c:pt idx="69">
                  <c:v>2101</c:v>
                </c:pt>
                <c:pt idx="70">
                  <c:v>2132</c:v>
                </c:pt>
                <c:pt idx="71">
                  <c:v>2162</c:v>
                </c:pt>
                <c:pt idx="72">
                  <c:v>2193</c:v>
                </c:pt>
                <c:pt idx="73">
                  <c:v>2224</c:v>
                </c:pt>
                <c:pt idx="74">
                  <c:v>2252</c:v>
                </c:pt>
                <c:pt idx="75">
                  <c:v>2283</c:v>
                </c:pt>
                <c:pt idx="76">
                  <c:v>2313</c:v>
                </c:pt>
                <c:pt idx="77">
                  <c:v>2344</c:v>
                </c:pt>
                <c:pt idx="78">
                  <c:v>2374</c:v>
                </c:pt>
                <c:pt idx="79">
                  <c:v>2405</c:v>
                </c:pt>
                <c:pt idx="80">
                  <c:v>2436</c:v>
                </c:pt>
                <c:pt idx="81">
                  <c:v>2466</c:v>
                </c:pt>
                <c:pt idx="82">
                  <c:v>2497</c:v>
                </c:pt>
                <c:pt idx="83">
                  <c:v>2527</c:v>
                </c:pt>
                <c:pt idx="84">
                  <c:v>2558</c:v>
                </c:pt>
                <c:pt idx="85">
                  <c:v>2589</c:v>
                </c:pt>
                <c:pt idx="86">
                  <c:v>2617</c:v>
                </c:pt>
                <c:pt idx="87">
                  <c:v>2648</c:v>
                </c:pt>
                <c:pt idx="88">
                  <c:v>2678</c:v>
                </c:pt>
                <c:pt idx="89">
                  <c:v>2709</c:v>
                </c:pt>
                <c:pt idx="90">
                  <c:v>2739</c:v>
                </c:pt>
                <c:pt idx="91">
                  <c:v>2770</c:v>
                </c:pt>
                <c:pt idx="92">
                  <c:v>2801</c:v>
                </c:pt>
                <c:pt idx="93">
                  <c:v>2831</c:v>
                </c:pt>
                <c:pt idx="94">
                  <c:v>2862</c:v>
                </c:pt>
                <c:pt idx="95">
                  <c:v>2892</c:v>
                </c:pt>
                <c:pt idx="96">
                  <c:v>2923</c:v>
                </c:pt>
                <c:pt idx="97">
                  <c:v>2954</c:v>
                </c:pt>
                <c:pt idx="98">
                  <c:v>2983</c:v>
                </c:pt>
                <c:pt idx="99">
                  <c:v>3014</c:v>
                </c:pt>
                <c:pt idx="100">
                  <c:v>3044</c:v>
                </c:pt>
                <c:pt idx="101">
                  <c:v>3075</c:v>
                </c:pt>
                <c:pt idx="102">
                  <c:v>3105</c:v>
                </c:pt>
                <c:pt idx="103">
                  <c:v>3136</c:v>
                </c:pt>
                <c:pt idx="104">
                  <c:v>3167</c:v>
                </c:pt>
                <c:pt idx="105">
                  <c:v>3197</c:v>
                </c:pt>
                <c:pt idx="106">
                  <c:v>3228</c:v>
                </c:pt>
                <c:pt idx="107">
                  <c:v>3258</c:v>
                </c:pt>
                <c:pt idx="108">
                  <c:v>3289</c:v>
                </c:pt>
                <c:pt idx="109">
                  <c:v>3320</c:v>
                </c:pt>
                <c:pt idx="110">
                  <c:v>3348</c:v>
                </c:pt>
                <c:pt idx="111">
                  <c:v>3379</c:v>
                </c:pt>
                <c:pt idx="112">
                  <c:v>3409</c:v>
                </c:pt>
                <c:pt idx="113">
                  <c:v>3440</c:v>
                </c:pt>
                <c:pt idx="114">
                  <c:v>3470</c:v>
                </c:pt>
                <c:pt idx="115">
                  <c:v>3501</c:v>
                </c:pt>
                <c:pt idx="116">
                  <c:v>3532</c:v>
                </c:pt>
                <c:pt idx="117">
                  <c:v>3562</c:v>
                </c:pt>
                <c:pt idx="118">
                  <c:v>3593</c:v>
                </c:pt>
                <c:pt idx="119">
                  <c:v>3623</c:v>
                </c:pt>
                <c:pt idx="120">
                  <c:v>3654</c:v>
                </c:pt>
                <c:pt idx="121">
                  <c:v>3685</c:v>
                </c:pt>
                <c:pt idx="122">
                  <c:v>3713</c:v>
                </c:pt>
                <c:pt idx="123">
                  <c:v>3744</c:v>
                </c:pt>
                <c:pt idx="124">
                  <c:v>3774</c:v>
                </c:pt>
                <c:pt idx="125">
                  <c:v>3805</c:v>
                </c:pt>
                <c:pt idx="126">
                  <c:v>3835</c:v>
                </c:pt>
                <c:pt idx="127">
                  <c:v>3866</c:v>
                </c:pt>
                <c:pt idx="128">
                  <c:v>3897</c:v>
                </c:pt>
                <c:pt idx="129">
                  <c:v>3927</c:v>
                </c:pt>
                <c:pt idx="130">
                  <c:v>3958</c:v>
                </c:pt>
                <c:pt idx="131">
                  <c:v>3988</c:v>
                </c:pt>
                <c:pt idx="132">
                  <c:v>4019</c:v>
                </c:pt>
                <c:pt idx="133">
                  <c:v>4050</c:v>
                </c:pt>
                <c:pt idx="134">
                  <c:v>4078</c:v>
                </c:pt>
                <c:pt idx="135">
                  <c:v>4109</c:v>
                </c:pt>
                <c:pt idx="136">
                  <c:v>4139</c:v>
                </c:pt>
                <c:pt idx="137">
                  <c:v>4170</c:v>
                </c:pt>
                <c:pt idx="138">
                  <c:v>4200</c:v>
                </c:pt>
                <c:pt idx="139">
                  <c:v>4231</c:v>
                </c:pt>
                <c:pt idx="140">
                  <c:v>4262</c:v>
                </c:pt>
                <c:pt idx="141">
                  <c:v>4292</c:v>
                </c:pt>
                <c:pt idx="142">
                  <c:v>4323</c:v>
                </c:pt>
                <c:pt idx="143">
                  <c:v>4353</c:v>
                </c:pt>
                <c:pt idx="144">
                  <c:v>4384</c:v>
                </c:pt>
                <c:pt idx="145">
                  <c:v>4415</c:v>
                </c:pt>
                <c:pt idx="146">
                  <c:v>4444</c:v>
                </c:pt>
                <c:pt idx="147">
                  <c:v>4475</c:v>
                </c:pt>
                <c:pt idx="148">
                  <c:v>4505</c:v>
                </c:pt>
                <c:pt idx="149">
                  <c:v>4536</c:v>
                </c:pt>
                <c:pt idx="150">
                  <c:v>4566</c:v>
                </c:pt>
                <c:pt idx="151">
                  <c:v>4597</c:v>
                </c:pt>
                <c:pt idx="152">
                  <c:v>4628</c:v>
                </c:pt>
                <c:pt idx="153">
                  <c:v>4658</c:v>
                </c:pt>
                <c:pt idx="154">
                  <c:v>4689</c:v>
                </c:pt>
                <c:pt idx="155">
                  <c:v>4719</c:v>
                </c:pt>
                <c:pt idx="156">
                  <c:v>4750</c:v>
                </c:pt>
                <c:pt idx="157">
                  <c:v>4781</c:v>
                </c:pt>
                <c:pt idx="158">
                  <c:v>4809</c:v>
                </c:pt>
                <c:pt idx="159">
                  <c:v>4840</c:v>
                </c:pt>
                <c:pt idx="160">
                  <c:v>4870</c:v>
                </c:pt>
                <c:pt idx="161">
                  <c:v>4901</c:v>
                </c:pt>
                <c:pt idx="162">
                  <c:v>4931</c:v>
                </c:pt>
                <c:pt idx="163">
                  <c:v>4962</c:v>
                </c:pt>
                <c:pt idx="164">
                  <c:v>4993</c:v>
                </c:pt>
                <c:pt idx="165">
                  <c:v>5023</c:v>
                </c:pt>
                <c:pt idx="166">
                  <c:v>5054</c:v>
                </c:pt>
                <c:pt idx="167">
                  <c:v>5084</c:v>
                </c:pt>
                <c:pt idx="168">
                  <c:v>5115</c:v>
                </c:pt>
                <c:pt idx="169">
                  <c:v>5146</c:v>
                </c:pt>
                <c:pt idx="170">
                  <c:v>5174</c:v>
                </c:pt>
                <c:pt idx="171">
                  <c:v>5205</c:v>
                </c:pt>
                <c:pt idx="172">
                  <c:v>5235</c:v>
                </c:pt>
                <c:pt idx="173">
                  <c:v>5266</c:v>
                </c:pt>
                <c:pt idx="174">
                  <c:v>5296</c:v>
                </c:pt>
                <c:pt idx="175">
                  <c:v>5327</c:v>
                </c:pt>
                <c:pt idx="176">
                  <c:v>5358</c:v>
                </c:pt>
                <c:pt idx="177">
                  <c:v>5388</c:v>
                </c:pt>
                <c:pt idx="178">
                  <c:v>5419</c:v>
                </c:pt>
                <c:pt idx="179">
                  <c:v>5449</c:v>
                </c:pt>
                <c:pt idx="180">
                  <c:v>5480</c:v>
                </c:pt>
                <c:pt idx="181">
                  <c:v>5511</c:v>
                </c:pt>
                <c:pt idx="182">
                  <c:v>5539</c:v>
                </c:pt>
                <c:pt idx="183">
                  <c:v>5570</c:v>
                </c:pt>
                <c:pt idx="184">
                  <c:v>5600</c:v>
                </c:pt>
                <c:pt idx="185">
                  <c:v>5631</c:v>
                </c:pt>
                <c:pt idx="186">
                  <c:v>5661</c:v>
                </c:pt>
                <c:pt idx="187">
                  <c:v>5692</c:v>
                </c:pt>
                <c:pt idx="188">
                  <c:v>5723</c:v>
                </c:pt>
                <c:pt idx="189">
                  <c:v>5753</c:v>
                </c:pt>
                <c:pt idx="190">
                  <c:v>5784</c:v>
                </c:pt>
                <c:pt idx="191">
                  <c:v>5814</c:v>
                </c:pt>
                <c:pt idx="192">
                  <c:v>5845</c:v>
                </c:pt>
                <c:pt idx="193">
                  <c:v>5876</c:v>
                </c:pt>
                <c:pt idx="194">
                  <c:v>5905</c:v>
                </c:pt>
                <c:pt idx="195">
                  <c:v>5936</c:v>
                </c:pt>
                <c:pt idx="196">
                  <c:v>5966</c:v>
                </c:pt>
                <c:pt idx="197">
                  <c:v>5997</c:v>
                </c:pt>
                <c:pt idx="198">
                  <c:v>6027</c:v>
                </c:pt>
                <c:pt idx="199">
                  <c:v>6058</c:v>
                </c:pt>
                <c:pt idx="200">
                  <c:v>6089</c:v>
                </c:pt>
              </c:numCache>
            </c:numRef>
          </c:cat>
          <c:val>
            <c:numRef>
              <c:f>Deseasonalized!$F$338:$F$538</c:f>
              <c:numCache>
                <c:formatCode>_(* #,##0_);_(* \(#,##0\);_(* "-"??_);_(@_)</c:formatCode>
                <c:ptCount val="201"/>
                <c:pt idx="0">
                  <c:v>100</c:v>
                </c:pt>
                <c:pt idx="1">
                  <c:v>100.09581429989902</c:v>
                </c:pt>
                <c:pt idx="2">
                  <c:v>104.77496592969575</c:v>
                </c:pt>
                <c:pt idx="3">
                  <c:v>104.95216977607835</c:v>
                </c:pt>
                <c:pt idx="4">
                  <c:v>103.72755331100738</c:v>
                </c:pt>
                <c:pt idx="5">
                  <c:v>103.93585976968373</c:v>
                </c:pt>
                <c:pt idx="6">
                  <c:v>103.35662412865518</c:v>
                </c:pt>
                <c:pt idx="7">
                  <c:v>103.89365677933924</c:v>
                </c:pt>
                <c:pt idx="8">
                  <c:v>102.39012825179255</c:v>
                </c:pt>
                <c:pt idx="9">
                  <c:v>105.19123024187309</c:v>
                </c:pt>
                <c:pt idx="10">
                  <c:v>104.99743890727503</c:v>
                </c:pt>
                <c:pt idx="11">
                  <c:v>105.11760379008747</c:v>
                </c:pt>
                <c:pt idx="12">
                  <c:v>105.24127305690077</c:v>
                </c:pt>
                <c:pt idx="13">
                  <c:v>104.89646383378913</c:v>
                </c:pt>
                <c:pt idx="14">
                  <c:v>106.01762017316561</c:v>
                </c:pt>
                <c:pt idx="15">
                  <c:v>105.78315050834863</c:v>
                </c:pt>
                <c:pt idx="16">
                  <c:v>106.53662818284792</c:v>
                </c:pt>
                <c:pt idx="17">
                  <c:v>104.85396626255374</c:v>
                </c:pt>
                <c:pt idx="18">
                  <c:v>105.02351994406871</c:v>
                </c:pt>
                <c:pt idx="19">
                  <c:v>105.58618835981193</c:v>
                </c:pt>
                <c:pt idx="20">
                  <c:v>106.19651628461276</c:v>
                </c:pt>
                <c:pt idx="21">
                  <c:v>106.24146296483426</c:v>
                </c:pt>
                <c:pt idx="22">
                  <c:v>105.18320788674598</c:v>
                </c:pt>
                <c:pt idx="23">
                  <c:v>107.27319903301613</c:v>
                </c:pt>
                <c:pt idx="24">
                  <c:v>104.29385904439548</c:v>
                </c:pt>
                <c:pt idx="25">
                  <c:v>106.7761278299139</c:v>
                </c:pt>
                <c:pt idx="26">
                  <c:v>107.69459443869064</c:v>
                </c:pt>
                <c:pt idx="27">
                  <c:v>109.89923595192177</c:v>
                </c:pt>
                <c:pt idx="28">
                  <c:v>110.55989212653013</c:v>
                </c:pt>
                <c:pt idx="29">
                  <c:v>107.09924590891153</c:v>
                </c:pt>
                <c:pt idx="30">
                  <c:v>110.64386661861347</c:v>
                </c:pt>
                <c:pt idx="31">
                  <c:v>111.01952114848186</c:v>
                </c:pt>
                <c:pt idx="32">
                  <c:v>114.01813669207954</c:v>
                </c:pt>
                <c:pt idx="33">
                  <c:v>109.97303145814723</c:v>
                </c:pt>
                <c:pt idx="34">
                  <c:v>104.30800465536865</c:v>
                </c:pt>
                <c:pt idx="35">
                  <c:v>109.4169029174944</c:v>
                </c:pt>
                <c:pt idx="36">
                  <c:v>111.25344756927855</c:v>
                </c:pt>
                <c:pt idx="37">
                  <c:v>115.31373609551781</c:v>
                </c:pt>
                <c:pt idx="38">
                  <c:v>109.14469086042995</c:v>
                </c:pt>
                <c:pt idx="39">
                  <c:v>110.83361898391979</c:v>
                </c:pt>
                <c:pt idx="40">
                  <c:v>111.54108552171644</c:v>
                </c:pt>
                <c:pt idx="41">
                  <c:v>112.8532400527735</c:v>
                </c:pt>
                <c:pt idx="42">
                  <c:v>113.91136685451357</c:v>
                </c:pt>
                <c:pt idx="43">
                  <c:v>114.79449736612554</c:v>
                </c:pt>
                <c:pt idx="44">
                  <c:v>117.78189858666263</c:v>
                </c:pt>
                <c:pt idx="45">
                  <c:v>121.8098202495856</c:v>
                </c:pt>
                <c:pt idx="46">
                  <c:v>124.12241741389889</c:v>
                </c:pt>
                <c:pt idx="47">
                  <c:v>126.00797040438469</c:v>
                </c:pt>
                <c:pt idx="48">
                  <c:v>124.16077145598273</c:v>
                </c:pt>
                <c:pt idx="49">
                  <c:v>124.45229184596313</c:v>
                </c:pt>
                <c:pt idx="50">
                  <c:v>124.03339268186416</c:v>
                </c:pt>
                <c:pt idx="51">
                  <c:v>123.61733902696569</c:v>
                </c:pt>
                <c:pt idx="52">
                  <c:v>124.14188980524108</c:v>
                </c:pt>
                <c:pt idx="53">
                  <c:v>125.02541391657773</c:v>
                </c:pt>
                <c:pt idx="54">
                  <c:v>125.70016006636038</c:v>
                </c:pt>
                <c:pt idx="55">
                  <c:v>126.40167796019837</c:v>
                </c:pt>
                <c:pt idx="56">
                  <c:v>127.09516113201953</c:v>
                </c:pt>
                <c:pt idx="57">
                  <c:v>128.19131730644975</c:v>
                </c:pt>
                <c:pt idx="58">
                  <c:v>130.25170627879979</c:v>
                </c:pt>
                <c:pt idx="59">
                  <c:v>129.93807455446523</c:v>
                </c:pt>
                <c:pt idx="60">
                  <c:v>131.20067139609375</c:v>
                </c:pt>
                <c:pt idx="61">
                  <c:v>130.51553241699622</c:v>
                </c:pt>
                <c:pt idx="62">
                  <c:v>131.85209252175062</c:v>
                </c:pt>
                <c:pt idx="63">
                  <c:v>133.00904450785458</c:v>
                </c:pt>
                <c:pt idx="64">
                  <c:v>134.37126195216138</c:v>
                </c:pt>
                <c:pt idx="65">
                  <c:v>135.11008354911866</c:v>
                </c:pt>
                <c:pt idx="66">
                  <c:v>134.29987415388862</c:v>
                </c:pt>
                <c:pt idx="67">
                  <c:v>134.0931871425405</c:v>
                </c:pt>
                <c:pt idx="68">
                  <c:v>134.6223756865916</c:v>
                </c:pt>
                <c:pt idx="69">
                  <c:v>135.29853986356179</c:v>
                </c:pt>
                <c:pt idx="70">
                  <c:v>135.51705697124382</c:v>
                </c:pt>
                <c:pt idx="71">
                  <c:v>135.91351555258913</c:v>
                </c:pt>
                <c:pt idx="72">
                  <c:v>136.03042193849367</c:v>
                </c:pt>
                <c:pt idx="73">
                  <c:v>138.12277704649611</c:v>
                </c:pt>
                <c:pt idx="74">
                  <c:v>140.27218496561258</c:v>
                </c:pt>
                <c:pt idx="75">
                  <c:v>142.03133253869618</c:v>
                </c:pt>
                <c:pt idx="76">
                  <c:v>142.25496846148602</c:v>
                </c:pt>
                <c:pt idx="77">
                  <c:v>141.88292916044313</c:v>
                </c:pt>
                <c:pt idx="78">
                  <c:v>141.51517630691691</c:v>
                </c:pt>
                <c:pt idx="79">
                  <c:v>141.971519395417</c:v>
                </c:pt>
                <c:pt idx="80">
                  <c:v>142.08012046062751</c:v>
                </c:pt>
                <c:pt idx="81">
                  <c:v>144.07247623071214</c:v>
                </c:pt>
                <c:pt idx="82">
                  <c:v>144.85476592403742</c:v>
                </c:pt>
                <c:pt idx="83">
                  <c:v>143.62434257387733</c:v>
                </c:pt>
                <c:pt idx="84">
                  <c:v>145.01695077870161</c:v>
                </c:pt>
                <c:pt idx="85">
                  <c:v>148.47489898198484</c:v>
                </c:pt>
                <c:pt idx="86">
                  <c:v>151.6562767962352</c:v>
                </c:pt>
                <c:pt idx="87">
                  <c:v>148.74906235890327</c:v>
                </c:pt>
                <c:pt idx="88">
                  <c:v>145.63526885884116</c:v>
                </c:pt>
                <c:pt idx="89">
                  <c:v>145.0721063233207</c:v>
                </c:pt>
                <c:pt idx="90">
                  <c:v>147.20091239967479</c:v>
                </c:pt>
                <c:pt idx="91">
                  <c:v>147.8224891369855</c:v>
                </c:pt>
                <c:pt idx="92">
                  <c:v>146.59307405351032</c:v>
                </c:pt>
                <c:pt idx="93">
                  <c:v>146.78186990883648</c:v>
                </c:pt>
                <c:pt idx="94">
                  <c:v>146.63071681155805</c:v>
                </c:pt>
                <c:pt idx="95">
                  <c:v>145.08287121780711</c:v>
                </c:pt>
                <c:pt idx="96">
                  <c:v>143.60806987581077</c:v>
                </c:pt>
                <c:pt idx="97">
                  <c:v>143.27469067478472</c:v>
                </c:pt>
                <c:pt idx="98">
                  <c:v>144.23724624748169</c:v>
                </c:pt>
                <c:pt idx="99">
                  <c:v>143.38300298449823</c:v>
                </c:pt>
                <c:pt idx="100">
                  <c:v>142.35079046775488</c:v>
                </c:pt>
                <c:pt idx="101">
                  <c:v>143.29235093091557</c:v>
                </c:pt>
                <c:pt idx="102">
                  <c:v>143.65807230719815</c:v>
                </c:pt>
                <c:pt idx="103">
                  <c:v>143.30597061946293</c:v>
                </c:pt>
                <c:pt idx="104">
                  <c:v>142.0566130893632</c:v>
                </c:pt>
                <c:pt idx="105">
                  <c:v>140.19176980465687</c:v>
                </c:pt>
                <c:pt idx="106">
                  <c:v>136.43146147746813</c:v>
                </c:pt>
                <c:pt idx="107">
                  <c:v>135.38712786401354</c:v>
                </c:pt>
                <c:pt idx="108">
                  <c:v>136.59332687277407</c:v>
                </c:pt>
                <c:pt idx="109">
                  <c:v>137.20692974317609</c:v>
                </c:pt>
                <c:pt idx="110">
                  <c:v>134.94009713514086</c:v>
                </c:pt>
                <c:pt idx="111">
                  <c:v>133.70090346468675</c:v>
                </c:pt>
                <c:pt idx="112">
                  <c:v>133.79389361051042</c:v>
                </c:pt>
                <c:pt idx="113">
                  <c:v>134.43030842703317</c:v>
                </c:pt>
                <c:pt idx="114">
                  <c:v>134.04518660999398</c:v>
                </c:pt>
                <c:pt idx="115">
                  <c:v>133.16344470091309</c:v>
                </c:pt>
                <c:pt idx="116">
                  <c:v>133.25450993108069</c:v>
                </c:pt>
                <c:pt idx="117">
                  <c:v>132.80260549668236</c:v>
                </c:pt>
                <c:pt idx="118">
                  <c:v>133.59453343462729</c:v>
                </c:pt>
                <c:pt idx="119">
                  <c:v>134.74698120527955</c:v>
                </c:pt>
                <c:pt idx="120">
                  <c:v>133.39553379033131</c:v>
                </c:pt>
                <c:pt idx="121">
                  <c:v>132.47948614764613</c:v>
                </c:pt>
                <c:pt idx="122">
                  <c:v>132.69476465844835</c:v>
                </c:pt>
                <c:pt idx="123">
                  <c:v>133.37016726356495</c:v>
                </c:pt>
                <c:pt idx="124">
                  <c:v>134.6383177117857</c:v>
                </c:pt>
                <c:pt idx="125">
                  <c:v>132.96241410603895</c:v>
                </c:pt>
                <c:pt idx="126">
                  <c:v>133.73135856881842</c:v>
                </c:pt>
                <c:pt idx="127">
                  <c:v>133.25290317171928</c:v>
                </c:pt>
                <c:pt idx="128">
                  <c:v>135.59170824145085</c:v>
                </c:pt>
                <c:pt idx="129">
                  <c:v>135.59532384510581</c:v>
                </c:pt>
                <c:pt idx="130">
                  <c:v>136.04168005312934</c:v>
                </c:pt>
                <c:pt idx="131">
                  <c:v>134.80014443905415</c:v>
                </c:pt>
                <c:pt idx="132">
                  <c:v>136.27046935320323</c:v>
                </c:pt>
                <c:pt idx="133">
                  <c:v>137.6831351706021</c:v>
                </c:pt>
                <c:pt idx="134">
                  <c:v>137.46700284843342</c:v>
                </c:pt>
                <c:pt idx="135">
                  <c:v>137.82936705494052</c:v>
                </c:pt>
                <c:pt idx="136">
                  <c:v>136.72294934668457</c:v>
                </c:pt>
                <c:pt idx="137">
                  <c:v>137.70338239145369</c:v>
                </c:pt>
                <c:pt idx="138">
                  <c:v>136.63367836163792</c:v>
                </c:pt>
                <c:pt idx="139">
                  <c:v>138.33232258189824</c:v>
                </c:pt>
                <c:pt idx="140">
                  <c:v>138.3662082801377</c:v>
                </c:pt>
                <c:pt idx="141">
                  <c:v>139.47451613757613</c:v>
                </c:pt>
                <c:pt idx="142">
                  <c:v>140.35129906391128</c:v>
                </c:pt>
                <c:pt idx="143">
                  <c:v>140.91054777071511</c:v>
                </c:pt>
                <c:pt idx="144">
                  <c:v>141.43839158033981</c:v>
                </c:pt>
                <c:pt idx="145">
                  <c:v>144.06222626608556</c:v>
                </c:pt>
                <c:pt idx="146">
                  <c:v>146.33501740340105</c:v>
                </c:pt>
                <c:pt idx="147">
                  <c:v>145.52661353222135</c:v>
                </c:pt>
                <c:pt idx="148">
                  <c:v>140.19410839874087</c:v>
                </c:pt>
                <c:pt idx="149">
                  <c:v>138.54472213948276</c:v>
                </c:pt>
                <c:pt idx="150">
                  <c:v>140.38294627230721</c:v>
                </c:pt>
                <c:pt idx="151">
                  <c:v>142.92094206977799</c:v>
                </c:pt>
                <c:pt idx="152">
                  <c:v>143.31506447400801</c:v>
                </c:pt>
                <c:pt idx="153">
                  <c:v>138.34494324631555</c:v>
                </c:pt>
                <c:pt idx="154">
                  <c:v>140.24817211633675</c:v>
                </c:pt>
                <c:pt idx="155">
                  <c:v>140.7160942855713</c:v>
                </c:pt>
                <c:pt idx="156">
                  <c:v>145.8534223180595</c:v>
                </c:pt>
                <c:pt idx="157">
                  <c:v>144.64368296996068</c:v>
                </c:pt>
                <c:pt idx="158">
                  <c:v>144.91474442431459</c:v>
                </c:pt>
                <c:pt idx="159">
                  <c:v>146.60289030967982</c:v>
                </c:pt>
                <c:pt idx="160">
                  <c:v>147.62708009818428</c:v>
                </c:pt>
                <c:pt idx="161">
                  <c:v>149.15996542106575</c:v>
                </c:pt>
                <c:pt idx="162">
                  <c:v>146.7643311213846</c:v>
                </c:pt>
                <c:pt idx="163">
                  <c:v>145.67328703553801</c:v>
                </c:pt>
                <c:pt idx="164">
                  <c:v>143.14539982592916</c:v>
                </c:pt>
                <c:pt idx="165">
                  <c:v>146.27331193512077</c:v>
                </c:pt>
                <c:pt idx="166">
                  <c:v>145.61810382350822</c:v>
                </c:pt>
                <c:pt idx="167">
                  <c:v>145.69945888683208</c:v>
                </c:pt>
                <c:pt idx="168">
                  <c:v>143.48600440103675</c:v>
                </c:pt>
                <c:pt idx="169">
                  <c:v>146.80150300839824</c:v>
                </c:pt>
                <c:pt idx="170">
                  <c:v>147.46761127628477</c:v>
                </c:pt>
                <c:pt idx="171">
                  <c:v>147.72611787434278</c:v>
                </c:pt>
                <c:pt idx="172">
                  <c:v>146.9274305554504</c:v>
                </c:pt>
                <c:pt idx="173">
                  <c:v>148.14876353989749</c:v>
                </c:pt>
                <c:pt idx="174">
                  <c:v>149.90703463931754</c:v>
                </c:pt>
                <c:pt idx="175">
                  <c:v>150.30824870523355</c:v>
                </c:pt>
                <c:pt idx="176">
                  <c:v>151.00191015498831</c:v>
                </c:pt>
                <c:pt idx="177">
                  <c:v>152.13722495633994</c:v>
                </c:pt>
                <c:pt idx="178">
                  <c:v>152.17027220260911</c:v>
                </c:pt>
                <c:pt idx="179">
                  <c:v>152.77209707420175</c:v>
                </c:pt>
                <c:pt idx="180">
                  <c:v>152.50289924590928</c:v>
                </c:pt>
                <c:pt idx="181">
                  <c:v>151.89872817390162</c:v>
                </c:pt>
                <c:pt idx="182">
                  <c:v>152.05945398254482</c:v>
                </c:pt>
                <c:pt idx="183">
                  <c:v>152.15319341587974</c:v>
                </c:pt>
                <c:pt idx="184">
                  <c:v>154.36136296160214</c:v>
                </c:pt>
                <c:pt idx="185">
                  <c:v>154.48247252801468</c:v>
                </c:pt>
                <c:pt idx="186">
                  <c:v>154.72334074790291</c:v>
                </c:pt>
                <c:pt idx="187">
                  <c:v>155.03832367714796</c:v>
                </c:pt>
                <c:pt idx="188">
                  <c:v>157.53736498883342</c:v>
                </c:pt>
                <c:pt idx="189">
                  <c:v>157.52986263635279</c:v>
                </c:pt>
                <c:pt idx="190">
                  <c:v>157.54347564765339</c:v>
                </c:pt>
                <c:pt idx="191">
                  <c:v>157.67374662380323</c:v>
                </c:pt>
                <c:pt idx="192">
                  <c:v>156.87753596327966</c:v>
                </c:pt>
                <c:pt idx="193">
                  <c:v>157.55129626738233</c:v>
                </c:pt>
                <c:pt idx="194">
                  <c:v>158.17156239985434</c:v>
                </c:pt>
                <c:pt idx="195">
                  <c:v>158.31047734564075</c:v>
                </c:pt>
                <c:pt idx="196">
                  <c:v>156.4369912929719</c:v>
                </c:pt>
                <c:pt idx="197">
                  <c:v>154.97197659432976</c:v>
                </c:pt>
                <c:pt idx="198">
                  <c:v>156.23602051533371</c:v>
                </c:pt>
                <c:pt idx="199">
                  <c:v>157.79763625152978</c:v>
                </c:pt>
                <c:pt idx="200">
                  <c:v>158.10992528676155</c:v>
                </c:pt>
              </c:numCache>
            </c:numRef>
          </c:val>
          <c:smooth val="0"/>
        </c:ser>
        <c:ser>
          <c:idx val="2"/>
          <c:order val="2"/>
          <c:tx>
            <c:v> HR Longterm Average Growth</c:v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val>
            <c:numRef>
              <c:f>Deseasonalized!$G$338:$G$538</c:f>
              <c:numCache>
                <c:formatCode>General</c:formatCode>
                <c:ptCount val="201"/>
                <c:pt idx="0">
                  <c:v>100</c:v>
                </c:pt>
                <c:pt idx="1">
                  <c:v>100.28717047659215</c:v>
                </c:pt>
                <c:pt idx="2">
                  <c:v>100.57516562201056</c:v>
                </c:pt>
                <c:pt idx="3">
                  <c:v>100.86398780446062</c:v>
                </c:pt>
                <c:pt idx="4">
                  <c:v>101.15363939894854</c:v>
                </c:pt>
                <c:pt idx="5">
                  <c:v>101.4441227873008</c:v>
                </c:pt>
                <c:pt idx="6">
                  <c:v>101.73544035818381</c:v>
                </c:pt>
                <c:pt idx="7">
                  <c:v>102.02759450712352</c:v>
                </c:pt>
                <c:pt idx="8">
                  <c:v>102.32058763652513</c:v>
                </c:pt>
                <c:pt idx="9">
                  <c:v>102.61442215569282</c:v>
                </c:pt>
                <c:pt idx="10">
                  <c:v>102.9091004808496</c:v>
                </c:pt>
                <c:pt idx="11">
                  <c:v>103.20462503515715</c:v>
                </c:pt>
                <c:pt idx="12">
                  <c:v>103.50099824873575</c:v>
                </c:pt>
                <c:pt idx="13">
                  <c:v>103.79822255868427</c:v>
                </c:pt>
                <c:pt idx="14">
                  <c:v>104.09630040910022</c:v>
                </c:pt>
                <c:pt idx="15">
                  <c:v>104.39523425109984</c:v>
                </c:pt>
                <c:pt idx="16">
                  <c:v>104.69502654283821</c:v>
                </c:pt>
                <c:pt idx="17">
                  <c:v>104.99567974952954</c:v>
                </c:pt>
                <c:pt idx="18">
                  <c:v>105.29719634346743</c:v>
                </c:pt>
                <c:pt idx="19">
                  <c:v>105.59957880404514</c:v>
                </c:pt>
                <c:pt idx="20">
                  <c:v>105.90282961777601</c:v>
                </c:pt>
                <c:pt idx="21">
                  <c:v>106.20695127831394</c:v>
                </c:pt>
                <c:pt idx="22">
                  <c:v>106.51194628647386</c:v>
                </c:pt>
                <c:pt idx="23">
                  <c:v>106.8178171502523</c:v>
                </c:pt>
                <c:pt idx="24">
                  <c:v>107.12456638484801</c:v>
                </c:pt>
                <c:pt idx="25">
                  <c:v>107.43219651268265</c:v>
                </c:pt>
                <c:pt idx="26">
                  <c:v>107.74071006342153</c:v>
                </c:pt>
                <c:pt idx="27">
                  <c:v>108.05010957399442</c:v>
                </c:pt>
                <c:pt idx="28">
                  <c:v>108.36039758861639</c:v>
                </c:pt>
                <c:pt idx="29">
                  <c:v>108.67157665880877</c:v>
                </c:pt>
                <c:pt idx="30">
                  <c:v>108.98364934342007</c:v>
                </c:pt>
                <c:pt idx="31">
                  <c:v>109.29661820864709</c:v>
                </c:pt>
                <c:pt idx="32">
                  <c:v>109.61048582805596</c:v>
                </c:pt>
                <c:pt idx="33">
                  <c:v>109.92525478260335</c:v>
                </c:pt>
                <c:pt idx="34">
                  <c:v>110.24092766065768</c:v>
                </c:pt>
                <c:pt idx="35">
                  <c:v>110.55750705802039</c:v>
                </c:pt>
                <c:pt idx="36">
                  <c:v>110.8749955779473</c:v>
                </c:pt>
                <c:pt idx="37">
                  <c:v>111.19339583117002</c:v>
                </c:pt>
                <c:pt idx="38">
                  <c:v>111.51271043591738</c:v>
                </c:pt>
                <c:pt idx="39">
                  <c:v>111.83294201793703</c:v>
                </c:pt>
                <c:pt idx="40">
                  <c:v>112.15409321051696</c:v>
                </c:pt>
                <c:pt idx="41">
                  <c:v>112.47616665450721</c:v>
                </c:pt>
                <c:pt idx="42">
                  <c:v>112.79916499834154</c:v>
                </c:pt>
                <c:pt idx="43">
                  <c:v>113.12309089805923</c:v>
                </c:pt>
                <c:pt idx="44">
                  <c:v>113.44794701732695</c:v>
                </c:pt>
                <c:pt idx="45">
                  <c:v>113.77373602746061</c:v>
                </c:pt>
                <c:pt idx="46">
                  <c:v>114.10046060744736</c:v>
                </c:pt>
                <c:pt idx="47">
                  <c:v>114.42812344396761</c:v>
                </c:pt>
                <c:pt idx="48">
                  <c:v>114.7567272314171</c:v>
                </c:pt>
                <c:pt idx="49">
                  <c:v>115.08627467192912</c:v>
                </c:pt>
                <c:pt idx="50">
                  <c:v>115.41676847539664</c:v>
                </c:pt>
                <c:pt idx="51">
                  <c:v>115.74821135949469</c:v>
                </c:pt>
                <c:pt idx="52">
                  <c:v>116.08060604970264</c:v>
                </c:pt>
                <c:pt idx="53">
                  <c:v>116.41395527932661</c:v>
                </c:pt>
                <c:pt idx="54">
                  <c:v>116.74826178952202</c:v>
                </c:pt>
                <c:pt idx="55">
                  <c:v>117.08352832931604</c:v>
                </c:pt>
                <c:pt idx="56">
                  <c:v>117.41975765563024</c:v>
                </c:pt>
                <c:pt idx="57">
                  <c:v>117.75695253330325</c:v>
                </c:pt>
                <c:pt idx="58">
                  <c:v>118.09511573511352</c:v>
                </c:pt>
                <c:pt idx="59">
                  <c:v>118.4342500418021</c:v>
                </c:pt>
                <c:pt idx="60">
                  <c:v>118.77435824209547</c:v>
                </c:pt>
                <c:pt idx="61">
                  <c:v>119.11544313272856</c:v>
                </c:pt>
                <c:pt idx="62">
                  <c:v>119.45750751846766</c:v>
                </c:pt>
                <c:pt idx="63">
                  <c:v>119.80055421213355</c:v>
                </c:pt>
                <c:pt idx="64">
                  <c:v>120.14458603462457</c:v>
                </c:pt>
                <c:pt idx="65">
                  <c:v>120.48960581493986</c:v>
                </c:pt>
                <c:pt idx="66">
                  <c:v>120.83561639020263</c:v>
                </c:pt>
                <c:pt idx="67">
                  <c:v>121.18262060568344</c:v>
                </c:pt>
                <c:pt idx="68">
                  <c:v>121.53062131482363</c:v>
                </c:pt>
                <c:pt idx="69">
                  <c:v>121.87962137925881</c:v>
                </c:pt>
                <c:pt idx="70">
                  <c:v>122.22962366884234</c:v>
                </c:pt>
                <c:pt idx="71">
                  <c:v>122.58063106166894</c:v>
                </c:pt>
                <c:pt idx="72">
                  <c:v>122.9326464440984</c:v>
                </c:pt>
                <c:pt idx="73">
                  <c:v>123.28567271077925</c:v>
                </c:pt>
                <c:pt idx="74">
                  <c:v>123.63971276467264</c:v>
                </c:pt>
                <c:pt idx="75">
                  <c:v>123.99476951707611</c:v>
                </c:pt>
                <c:pt idx="76">
                  <c:v>124.35084588764762</c:v>
                </c:pt>
                <c:pt idx="77">
                  <c:v>124.70794480442954</c:v>
                </c:pt>
                <c:pt idx="78">
                  <c:v>125.0660692038727</c:v>
                </c:pt>
                <c:pt idx="79">
                  <c:v>125.42522203086052</c:v>
                </c:pt>
                <c:pt idx="80">
                  <c:v>125.7854062387333</c:v>
                </c:pt>
                <c:pt idx="81">
                  <c:v>126.14662478931244</c:v>
                </c:pt>
                <c:pt idx="82">
                  <c:v>126.50888065292482</c:v>
                </c:pt>
                <c:pt idx="83">
                  <c:v>126.87217680842721</c:v>
                </c:pt>
                <c:pt idx="84">
                  <c:v>127.23651624323081</c:v>
                </c:pt>
                <c:pt idx="85">
                  <c:v>127.60190195332574</c:v>
                </c:pt>
                <c:pt idx="86">
                  <c:v>127.96833694330574</c:v>
                </c:pt>
                <c:pt idx="87">
                  <c:v>128.33582422639287</c:v>
                </c:pt>
                <c:pt idx="88">
                  <c:v>128.70436682446226</c:v>
                </c:pt>
                <c:pt idx="89">
                  <c:v>129.07396776806698</c:v>
                </c:pt>
                <c:pt idx="90">
                  <c:v>129.44463009646293</c:v>
                </c:pt>
                <c:pt idx="91">
                  <c:v>129.81635685763388</c:v>
                </c:pt>
                <c:pt idx="92">
                  <c:v>130.18915110831651</c:v>
                </c:pt>
                <c:pt idx="93">
                  <c:v>130.56301591402553</c:v>
                </c:pt>
                <c:pt idx="94">
                  <c:v>130.93795434907892</c:v>
                </c:pt>
                <c:pt idx="95">
                  <c:v>131.31396949662317</c:v>
                </c:pt>
                <c:pt idx="96">
                  <c:v>131.69106444865869</c:v>
                </c:pt>
                <c:pt idx="97">
                  <c:v>132.06924230606518</c:v>
                </c:pt>
                <c:pt idx="98">
                  <c:v>132.44850617862716</c:v>
                </c:pt>
                <c:pt idx="99">
                  <c:v>132.82885918505949</c:v>
                </c:pt>
                <c:pt idx="100">
                  <c:v>133.21030445303313</c:v>
                </c:pt>
                <c:pt idx="101">
                  <c:v>133.59284511920075</c:v>
                </c:pt>
                <c:pt idx="102">
                  <c:v>133.97648432922256</c:v>
                </c:pt>
                <c:pt idx="103">
                  <c:v>134.36122523779218</c:v>
                </c:pt>
                <c:pt idx="104">
                  <c:v>134.7470710086626</c:v>
                </c:pt>
                <c:pt idx="105">
                  <c:v>135.13402481467213</c:v>
                </c:pt>
                <c:pt idx="106">
                  <c:v>135.52208983777058</c:v>
                </c:pt>
                <c:pt idx="107">
                  <c:v>135.91126926904533</c:v>
                </c:pt>
                <c:pt idx="108">
                  <c:v>136.30156630874768</c:v>
                </c:pt>
                <c:pt idx="109">
                  <c:v>136.69298416631906</c:v>
                </c:pt>
                <c:pt idx="110">
                  <c:v>137.08552606041752</c:v>
                </c:pt>
                <c:pt idx="111">
                  <c:v>137.47919521894408</c:v>
                </c:pt>
                <c:pt idx="112">
                  <c:v>137.87399487906939</c:v>
                </c:pt>
                <c:pt idx="113">
                  <c:v>138.26992828726023</c:v>
                </c:pt>
                <c:pt idx="114">
                  <c:v>138.66699869930636</c:v>
                </c:pt>
                <c:pt idx="115">
                  <c:v>139.0652093803472</c:v>
                </c:pt>
                <c:pt idx="116">
                  <c:v>139.46456360489861</c:v>
                </c:pt>
                <c:pt idx="117">
                  <c:v>139.86506465687995</c:v>
                </c:pt>
                <c:pt idx="118">
                  <c:v>140.26671582964102</c:v>
                </c:pt>
                <c:pt idx="119">
                  <c:v>140.66952042598913</c:v>
                </c:pt>
                <c:pt idx="120">
                  <c:v>141.07348175821633</c:v>
                </c:pt>
                <c:pt idx="121">
                  <c:v>141.47860314812652</c:v>
                </c:pt>
                <c:pt idx="122">
                  <c:v>141.88488792706292</c:v>
                </c:pt>
                <c:pt idx="123">
                  <c:v>142.2923394359353</c:v>
                </c:pt>
                <c:pt idx="124">
                  <c:v>142.70096102524761</c:v>
                </c:pt>
                <c:pt idx="125">
                  <c:v>143.11075605512539</c:v>
                </c:pt>
                <c:pt idx="126">
                  <c:v>143.52172789534353</c:v>
                </c:pt>
                <c:pt idx="127">
                  <c:v>143.93387992535386</c:v>
                </c:pt>
                <c:pt idx="128">
                  <c:v>144.34721553431308</c:v>
                </c:pt>
                <c:pt idx="129">
                  <c:v>144.76173812111045</c:v>
                </c:pt>
                <c:pt idx="130">
                  <c:v>145.17745109439593</c:v>
                </c:pt>
                <c:pt idx="131">
                  <c:v>145.59435787260804</c:v>
                </c:pt>
                <c:pt idx="132">
                  <c:v>146.01246188400208</c:v>
                </c:pt>
                <c:pt idx="133">
                  <c:v>146.43176656667831</c:v>
                </c:pt>
                <c:pt idx="134">
                  <c:v>146.85227536861012</c:v>
                </c:pt>
                <c:pt idx="135">
                  <c:v>147.27399174767257</c:v>
                </c:pt>
                <c:pt idx="136">
                  <c:v>147.69691917167063</c:v>
                </c:pt>
                <c:pt idx="137">
                  <c:v>148.12106111836783</c:v>
                </c:pt>
                <c:pt idx="138">
                  <c:v>148.54642107551479</c:v>
                </c:pt>
                <c:pt idx="139">
                  <c:v>148.97300254087793</c:v>
                </c:pt>
                <c:pt idx="140">
                  <c:v>149.40080902226819</c:v>
                </c:pt>
                <c:pt idx="141">
                  <c:v>149.82984403756996</c:v>
                </c:pt>
                <c:pt idx="142">
                  <c:v>150.26011111476993</c:v>
                </c:pt>
                <c:pt idx="143">
                  <c:v>150.6916137919861</c:v>
                </c:pt>
                <c:pt idx="144">
                  <c:v>151.12435561749695</c:v>
                </c:pt>
                <c:pt idx="145">
                  <c:v>151.55834014977052</c:v>
                </c:pt>
                <c:pt idx="146">
                  <c:v>151.99357095749374</c:v>
                </c:pt>
                <c:pt idx="147">
                  <c:v>152.43005161960181</c:v>
                </c:pt>
                <c:pt idx="148">
                  <c:v>152.86778572530747</c:v>
                </c:pt>
                <c:pt idx="149">
                  <c:v>153.30677687413069</c:v>
                </c:pt>
                <c:pt idx="150">
                  <c:v>153.74702867592819</c:v>
                </c:pt>
                <c:pt idx="151">
                  <c:v>154.18854475092311</c:v>
                </c:pt>
                <c:pt idx="152">
                  <c:v>154.63132872973483</c:v>
                </c:pt>
                <c:pt idx="153">
                  <c:v>155.07538425340877</c:v>
                </c:pt>
                <c:pt idx="154">
                  <c:v>155.52071497344639</c:v>
                </c:pt>
                <c:pt idx="155">
                  <c:v>155.96732455183516</c:v>
                </c:pt>
                <c:pt idx="156">
                  <c:v>156.41521666107869</c:v>
                </c:pt>
                <c:pt idx="157">
                  <c:v>156.86439498422695</c:v>
                </c:pt>
                <c:pt idx="158">
                  <c:v>157.31486321490655</c:v>
                </c:pt>
                <c:pt idx="159">
                  <c:v>157.76662505735109</c:v>
                </c:pt>
                <c:pt idx="160">
                  <c:v>158.21968422643164</c:v>
                </c:pt>
                <c:pt idx="161">
                  <c:v>158.67404444768727</c:v>
                </c:pt>
                <c:pt idx="162">
                  <c:v>159.12970945735572</c:v>
                </c:pt>
                <c:pt idx="163">
                  <c:v>159.5866830024041</c:v>
                </c:pt>
                <c:pt idx="164">
                  <c:v>160.0449688405597</c:v>
                </c:pt>
                <c:pt idx="165">
                  <c:v>160.50457074034088</c:v>
                </c:pt>
                <c:pt idx="166">
                  <c:v>160.96549248108809</c:v>
                </c:pt>
                <c:pt idx="167">
                  <c:v>161.42773785299494</c:v>
                </c:pt>
                <c:pt idx="168">
                  <c:v>161.89131065713931</c:v>
                </c:pt>
                <c:pt idx="169">
                  <c:v>162.3562147055147</c:v>
                </c:pt>
                <c:pt idx="170">
                  <c:v>162.82245382106149</c:v>
                </c:pt>
                <c:pt idx="171">
                  <c:v>163.29003183769845</c:v>
                </c:pt>
                <c:pt idx="172">
                  <c:v>163.75895260035423</c:v>
                </c:pt>
                <c:pt idx="173">
                  <c:v>164.22921996499898</c:v>
                </c:pt>
                <c:pt idx="174">
                  <c:v>164.70083779867602</c:v>
                </c:pt>
                <c:pt idx="175">
                  <c:v>165.17380997953373</c:v>
                </c:pt>
                <c:pt idx="176">
                  <c:v>165.64814039685737</c:v>
                </c:pt>
                <c:pt idx="177">
                  <c:v>166.12383295110106</c:v>
                </c:pt>
                <c:pt idx="178">
                  <c:v>166.60089155391989</c:v>
                </c:pt>
                <c:pt idx="179">
                  <c:v>167.07932012820206</c:v>
                </c:pt>
                <c:pt idx="180">
                  <c:v>167.55912260810112</c:v>
                </c:pt>
                <c:pt idx="181">
                  <c:v>168.04030293906843</c:v>
                </c:pt>
                <c:pt idx="182">
                  <c:v>168.52286507788543</c:v>
                </c:pt>
                <c:pt idx="183">
                  <c:v>169.00681299269633</c:v>
                </c:pt>
                <c:pt idx="184">
                  <c:v>169.49215066304066</c:v>
                </c:pt>
                <c:pt idx="185">
                  <c:v>169.97888207988601</c:v>
                </c:pt>
                <c:pt idx="186">
                  <c:v>170.46701124566081</c:v>
                </c:pt>
                <c:pt idx="187">
                  <c:v>170.95654217428736</c:v>
                </c:pt>
                <c:pt idx="188">
                  <c:v>171.44747889121473</c:v>
                </c:pt>
                <c:pt idx="189">
                  <c:v>171.93982543345186</c:v>
                </c:pt>
                <c:pt idx="190">
                  <c:v>172.4335858496008</c:v>
                </c:pt>
                <c:pt idx="191">
                  <c:v>172.92876419989003</c:v>
                </c:pt>
                <c:pt idx="192">
                  <c:v>173.42536455620777</c:v>
                </c:pt>
                <c:pt idx="193">
                  <c:v>173.9233910021355</c:v>
                </c:pt>
                <c:pt idx="194">
                  <c:v>174.42284763298156</c:v>
                </c:pt>
                <c:pt idx="195">
                  <c:v>174.92373855581479</c:v>
                </c:pt>
                <c:pt idx="196">
                  <c:v>175.42606788949834</c:v>
                </c:pt>
                <c:pt idx="197">
                  <c:v>175.92983976472348</c:v>
                </c:pt>
                <c:pt idx="198">
                  <c:v>176.43505832404364</c:v>
                </c:pt>
                <c:pt idx="199">
                  <c:v>176.94172772190842</c:v>
                </c:pt>
                <c:pt idx="200">
                  <c:v>177.4498521246978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3241856"/>
        <c:axId val="153384448"/>
      </c:lineChart>
      <c:dateAx>
        <c:axId val="153241856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crossAx val="153384448"/>
        <c:crosses val="autoZero"/>
        <c:auto val="1"/>
        <c:lblOffset val="100"/>
        <c:baseTimeUnit val="months"/>
      </c:dateAx>
      <c:valAx>
        <c:axId val="153384448"/>
        <c:scaling>
          <c:orientation val="minMax"/>
          <c:min val="8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Index = 100 in January of 2000</a:t>
                </a:r>
                <a:br>
                  <a:rPr lang="en-US"/>
                </a:br>
                <a:r>
                  <a:rPr lang="en-US" sz="1200"/>
                  <a:t>(Seasonally</a:t>
                </a:r>
                <a:r>
                  <a:rPr lang="en-US" sz="1200" baseline="0"/>
                  <a:t> Adjusted, 3-month moving average)</a:t>
                </a:r>
              </a:p>
              <a:p>
                <a:pPr>
                  <a:defRPr/>
                </a:pPr>
                <a:endParaRPr lang="en-US"/>
              </a:p>
            </c:rich>
          </c:tx>
          <c:layout>
            <c:manualLayout>
              <c:xMode val="edge"/>
              <c:yMode val="edge"/>
              <c:x val="1.3198992303705696E-2"/>
              <c:y val="0.2085722535411918"/>
            </c:manualLayout>
          </c:layout>
          <c:overlay val="0"/>
        </c:title>
        <c:numFmt formatCode="_(* #,##0_);_(* \(#,##0\);_(* &quot;-&quot;??_);_(@_)" sourceLinked="1"/>
        <c:majorTickMark val="out"/>
        <c:minorTickMark val="none"/>
        <c:tickLblPos val="nextTo"/>
        <c:crossAx val="153241856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4631002721881992"/>
          <c:y val="0.54954403683227682"/>
          <c:w val="0.30094512491494119"/>
          <c:h val="0.10833299004732794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397900262467194E-2"/>
          <c:y val="5.2460143576356519E-2"/>
          <c:w val="0.90822093904928547"/>
          <c:h val="0.87467660358008581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9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'All Autos Monthly'!$H$5:$H$14</c:f>
              <c:strCache>
                <c:ptCount val="10"/>
                <c:pt idx="0">
                  <c:v>2007 </c:v>
                </c:pt>
                <c:pt idx="1">
                  <c:v>2008 </c:v>
                </c:pt>
                <c:pt idx="2">
                  <c:v>2009 </c:v>
                </c:pt>
                <c:pt idx="3">
                  <c:v>2010 </c:v>
                </c:pt>
                <c:pt idx="4">
                  <c:v>2011 </c:v>
                </c:pt>
                <c:pt idx="5">
                  <c:v>2012 </c:v>
                </c:pt>
                <c:pt idx="6">
                  <c:v>2013 </c:v>
                </c:pt>
                <c:pt idx="7">
                  <c:v>2014 </c:v>
                </c:pt>
                <c:pt idx="8">
                  <c:v>2015 </c:v>
                </c:pt>
                <c:pt idx="9">
                  <c:v>2016E</c:v>
                </c:pt>
              </c:strCache>
            </c:strRef>
          </c:cat>
          <c:val>
            <c:numRef>
              <c:f>'All Autos Monthly'!$I$5:$I$14</c:f>
              <c:numCache>
                <c:formatCode>#,##0_);[Red]\(#,##0\)</c:formatCode>
                <c:ptCount val="10"/>
                <c:pt idx="0">
                  <c:v>94944</c:v>
                </c:pt>
                <c:pt idx="1">
                  <c:v>69944</c:v>
                </c:pt>
                <c:pt idx="2">
                  <c:v>62945</c:v>
                </c:pt>
                <c:pt idx="3">
                  <c:v>67142</c:v>
                </c:pt>
                <c:pt idx="4">
                  <c:v>68964</c:v>
                </c:pt>
                <c:pt idx="5">
                  <c:v>76253</c:v>
                </c:pt>
                <c:pt idx="6">
                  <c:v>78409</c:v>
                </c:pt>
                <c:pt idx="7">
                  <c:v>81406</c:v>
                </c:pt>
                <c:pt idx="8">
                  <c:v>85463</c:v>
                </c:pt>
                <c:pt idx="9">
                  <c:v>86233.656000000003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988480"/>
        <c:axId val="149990016"/>
      </c:barChart>
      <c:catAx>
        <c:axId val="149988480"/>
        <c:scaling>
          <c:orientation val="minMax"/>
        </c:scaling>
        <c:delete val="0"/>
        <c:axPos val="b"/>
        <c:numFmt formatCode="General_)" sourceLinked="1"/>
        <c:majorTickMark val="out"/>
        <c:minorTickMark val="none"/>
        <c:tickLblPos val="nextTo"/>
        <c:crossAx val="149990016"/>
        <c:crosses val="autoZero"/>
        <c:auto val="1"/>
        <c:lblAlgn val="ctr"/>
        <c:lblOffset val="100"/>
        <c:noMultiLvlLbl val="0"/>
      </c:catAx>
      <c:valAx>
        <c:axId val="149990016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149988480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59359078659417"/>
          <c:y val="3.2448343037713739E-2"/>
          <c:w val="0.81920447193921142"/>
          <c:h val="0.7755883112610511"/>
        </c:manualLayout>
      </c:layout>
      <c:lineChart>
        <c:grouping val="standard"/>
        <c:varyColors val="0"/>
        <c:ser>
          <c:idx val="0"/>
          <c:order val="0"/>
          <c:spPr>
            <a:ln w="47625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'Other Sales'!$D$5:$D$46</c:f>
              <c:strCache>
                <c:ptCount val="42"/>
                <c:pt idx="0">
                  <c:v>2006q1</c:v>
                </c:pt>
                <c:pt idx="1">
                  <c:v>2006q2</c:v>
                </c:pt>
                <c:pt idx="2">
                  <c:v>2006q3</c:v>
                </c:pt>
                <c:pt idx="3">
                  <c:v>2006q4</c:v>
                </c:pt>
                <c:pt idx="4">
                  <c:v>2007q1</c:v>
                </c:pt>
                <c:pt idx="5">
                  <c:v>2007q2</c:v>
                </c:pt>
                <c:pt idx="6">
                  <c:v>2007q3</c:v>
                </c:pt>
                <c:pt idx="7">
                  <c:v>2007q4</c:v>
                </c:pt>
                <c:pt idx="8">
                  <c:v>2008q1</c:v>
                </c:pt>
                <c:pt idx="9">
                  <c:v>2008q2</c:v>
                </c:pt>
                <c:pt idx="10">
                  <c:v>2008q3</c:v>
                </c:pt>
                <c:pt idx="11">
                  <c:v>2008q4</c:v>
                </c:pt>
                <c:pt idx="12">
                  <c:v>2009q1</c:v>
                </c:pt>
                <c:pt idx="13">
                  <c:v>2009q2</c:v>
                </c:pt>
                <c:pt idx="14">
                  <c:v>2009q3</c:v>
                </c:pt>
                <c:pt idx="15">
                  <c:v>2009q4</c:v>
                </c:pt>
                <c:pt idx="16">
                  <c:v>2010q1</c:v>
                </c:pt>
                <c:pt idx="17">
                  <c:v>2010q2</c:v>
                </c:pt>
                <c:pt idx="18">
                  <c:v>2010q3</c:v>
                </c:pt>
                <c:pt idx="19">
                  <c:v>2010q4</c:v>
                </c:pt>
                <c:pt idx="20">
                  <c:v>2011q1</c:v>
                </c:pt>
                <c:pt idx="21">
                  <c:v>2011q2</c:v>
                </c:pt>
                <c:pt idx="22">
                  <c:v>2011q3</c:v>
                </c:pt>
                <c:pt idx="23">
                  <c:v>2011q4</c:v>
                </c:pt>
                <c:pt idx="24">
                  <c:v>2012q1</c:v>
                </c:pt>
                <c:pt idx="25">
                  <c:v>2012q2</c:v>
                </c:pt>
                <c:pt idx="26">
                  <c:v>2012q3</c:v>
                </c:pt>
                <c:pt idx="27">
                  <c:v>2012q4</c:v>
                </c:pt>
                <c:pt idx="28">
                  <c:v>2013q1</c:v>
                </c:pt>
                <c:pt idx="29">
                  <c:v>2013q2</c:v>
                </c:pt>
                <c:pt idx="30">
                  <c:v>2013q3</c:v>
                </c:pt>
                <c:pt idx="31">
                  <c:v>2013q4</c:v>
                </c:pt>
                <c:pt idx="32">
                  <c:v>2014q1</c:v>
                </c:pt>
                <c:pt idx="33">
                  <c:v>2014q2</c:v>
                </c:pt>
                <c:pt idx="34">
                  <c:v>2014q3</c:v>
                </c:pt>
                <c:pt idx="35">
                  <c:v>2014q4</c:v>
                </c:pt>
                <c:pt idx="36">
                  <c:v>2015q1</c:v>
                </c:pt>
                <c:pt idx="37">
                  <c:v>2015q2</c:v>
                </c:pt>
                <c:pt idx="38">
                  <c:v>2015q3</c:v>
                </c:pt>
                <c:pt idx="39">
                  <c:v>2015q4</c:v>
                </c:pt>
                <c:pt idx="40">
                  <c:v>2016q1</c:v>
                </c:pt>
                <c:pt idx="41">
                  <c:v>2016q2</c:v>
                </c:pt>
              </c:strCache>
            </c:strRef>
          </c:cat>
          <c:val>
            <c:numRef>
              <c:f>'Other Sales'!$E$5:$E$46</c:f>
              <c:numCache>
                <c:formatCode>0</c:formatCode>
                <c:ptCount val="42"/>
                <c:pt idx="0">
                  <c:v>146.94374945677799</c:v>
                </c:pt>
                <c:pt idx="1">
                  <c:v>150.57364958174398</c:v>
                </c:pt>
                <c:pt idx="2">
                  <c:v>161.54013599465</c:v>
                </c:pt>
                <c:pt idx="3">
                  <c:v>169.05153530331199</c:v>
                </c:pt>
                <c:pt idx="4">
                  <c:v>173.74405067234298</c:v>
                </c:pt>
                <c:pt idx="5">
                  <c:v>179.129256860928</c:v>
                </c:pt>
                <c:pt idx="6">
                  <c:v>179.08588052110099</c:v>
                </c:pt>
                <c:pt idx="7">
                  <c:v>189.220253047337</c:v>
                </c:pt>
                <c:pt idx="8">
                  <c:v>187.842509452673</c:v>
                </c:pt>
                <c:pt idx="9">
                  <c:v>187.582716817837</c:v>
                </c:pt>
                <c:pt idx="10">
                  <c:v>180.581116582715</c:v>
                </c:pt>
                <c:pt idx="11">
                  <c:v>167.96312010535601</c:v>
                </c:pt>
                <c:pt idx="12">
                  <c:v>164.61732418969299</c:v>
                </c:pt>
                <c:pt idx="13">
                  <c:v>166.03790550078202</c:v>
                </c:pt>
                <c:pt idx="14">
                  <c:v>157.136166377058</c:v>
                </c:pt>
                <c:pt idx="15">
                  <c:v>163.91578051334599</c:v>
                </c:pt>
                <c:pt idx="16">
                  <c:v>156.766349903719</c:v>
                </c:pt>
                <c:pt idx="17">
                  <c:v>154.76651675428798</c:v>
                </c:pt>
                <c:pt idx="18">
                  <c:v>166.23969574010198</c:v>
                </c:pt>
                <c:pt idx="19">
                  <c:v>161.223000257103</c:v>
                </c:pt>
                <c:pt idx="20">
                  <c:v>161.11045644113099</c:v>
                </c:pt>
                <c:pt idx="21">
                  <c:v>154.72410347222799</c:v>
                </c:pt>
                <c:pt idx="22">
                  <c:v>165.85182112157401</c:v>
                </c:pt>
                <c:pt idx="23">
                  <c:v>162.49572722181699</c:v>
                </c:pt>
                <c:pt idx="24">
                  <c:v>171.259193798946</c:v>
                </c:pt>
                <c:pt idx="25">
                  <c:v>172.383801886345</c:v>
                </c:pt>
                <c:pt idx="26">
                  <c:v>163.884311227122</c:v>
                </c:pt>
                <c:pt idx="27">
                  <c:v>168.709659539359</c:v>
                </c:pt>
                <c:pt idx="28">
                  <c:v>165.51011368015799</c:v>
                </c:pt>
                <c:pt idx="29">
                  <c:v>174.547071506425</c:v>
                </c:pt>
                <c:pt idx="30">
                  <c:v>157.71442955617601</c:v>
                </c:pt>
                <c:pt idx="31">
                  <c:v>161.559740599923</c:v>
                </c:pt>
                <c:pt idx="32">
                  <c:v>168.73416423573698</c:v>
                </c:pt>
                <c:pt idx="33">
                  <c:v>172.70480083257601</c:v>
                </c:pt>
                <c:pt idx="34">
                  <c:v>176.85407722783802</c:v>
                </c:pt>
                <c:pt idx="35">
                  <c:v>171.02702137644101</c:v>
                </c:pt>
                <c:pt idx="36">
                  <c:v>174.21599048919001</c:v>
                </c:pt>
                <c:pt idx="37">
                  <c:v>178.20969060894799</c:v>
                </c:pt>
                <c:pt idx="38">
                  <c:v>184.073004560909</c:v>
                </c:pt>
                <c:pt idx="39">
                  <c:v>188.45855659446701</c:v>
                </c:pt>
                <c:pt idx="40" formatCode="&quot;$&quot;#,##0">
                  <c:v>186.892498540281</c:v>
                </c:pt>
                <c:pt idx="41" formatCode="General">
                  <c:v>191.936503338303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523904"/>
        <c:axId val="52683904"/>
      </c:lineChart>
      <c:catAx>
        <c:axId val="4652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52683904"/>
        <c:crosses val="autoZero"/>
        <c:auto val="1"/>
        <c:lblAlgn val="ctr"/>
        <c:lblOffset val="100"/>
        <c:tickLblSkip val="4"/>
        <c:noMultiLvlLbl val="1"/>
      </c:catAx>
      <c:valAx>
        <c:axId val="526839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Regional Accomodation Sales
(Millions of $s S.A.)</a:t>
                </a:r>
              </a:p>
            </c:rich>
          </c:tx>
          <c:layout>
            <c:manualLayout>
              <c:xMode val="edge"/>
              <c:yMode val="edge"/>
              <c:x val="2.3445189888154215E-2"/>
              <c:y val="0.31079634204045908"/>
            </c:manualLayout>
          </c:layout>
          <c:overlay val="0"/>
        </c:title>
        <c:numFmt formatCode="&quot;$&quot;#,##0" sourceLinked="0"/>
        <c:majorTickMark val="out"/>
        <c:minorTickMark val="none"/>
        <c:tickLblPos val="nextTo"/>
        <c:crossAx val="46523904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692731955844237E-2"/>
          <c:y val="4.6224581913871576E-2"/>
          <c:w val="0.90863182076078908"/>
          <c:h val="0.77466209789219631"/>
        </c:manualLayout>
      </c:layout>
      <c:areaChart>
        <c:grouping val="stacked"/>
        <c:varyColors val="0"/>
        <c:ser>
          <c:idx val="1"/>
          <c:order val="0"/>
          <c:tx>
            <c:v>Federal Civilian</c:v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strRef>
              <c:f>'2.0 HR Mil&amp;Fed Emp Share'!$D$7:$D$53</c:f>
              <c:strCache>
                <c:ptCount val="47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  <c:pt idx="39">
                  <c:v>2008</c:v>
                </c:pt>
                <c:pt idx="40">
                  <c:v>2009</c:v>
                </c:pt>
                <c:pt idx="41">
                  <c:v>2010</c:v>
                </c:pt>
                <c:pt idx="42">
                  <c:v>2011</c:v>
                </c:pt>
                <c:pt idx="43">
                  <c:v>2012</c:v>
                </c:pt>
                <c:pt idx="44">
                  <c:v>2013</c:v>
                </c:pt>
                <c:pt idx="45">
                  <c:v>2014</c:v>
                </c:pt>
                <c:pt idx="46">
                  <c:v>2015</c:v>
                </c:pt>
              </c:strCache>
            </c:strRef>
          </c:cat>
          <c:val>
            <c:numRef>
              <c:f>'2.0 HR Mil&amp;Fed Emp Share'!$F$7:$F$53</c:f>
              <c:numCache>
                <c:formatCode>#,##0</c:formatCode>
                <c:ptCount val="47"/>
                <c:pt idx="0">
                  <c:v>58714</c:v>
                </c:pt>
                <c:pt idx="1">
                  <c:v>53505</c:v>
                </c:pt>
                <c:pt idx="2">
                  <c:v>54548</c:v>
                </c:pt>
                <c:pt idx="3">
                  <c:v>53100</c:v>
                </c:pt>
                <c:pt idx="4">
                  <c:v>52010</c:v>
                </c:pt>
                <c:pt idx="5">
                  <c:v>52824</c:v>
                </c:pt>
                <c:pt idx="6">
                  <c:v>52620</c:v>
                </c:pt>
                <c:pt idx="7">
                  <c:v>52573</c:v>
                </c:pt>
                <c:pt idx="8">
                  <c:v>53688</c:v>
                </c:pt>
                <c:pt idx="9">
                  <c:v>55230</c:v>
                </c:pt>
                <c:pt idx="10">
                  <c:v>54904</c:v>
                </c:pt>
                <c:pt idx="11">
                  <c:v>54336</c:v>
                </c:pt>
                <c:pt idx="12">
                  <c:v>54582</c:v>
                </c:pt>
                <c:pt idx="13">
                  <c:v>55228</c:v>
                </c:pt>
                <c:pt idx="14">
                  <c:v>55270</c:v>
                </c:pt>
                <c:pt idx="15">
                  <c:v>56771</c:v>
                </c:pt>
                <c:pt idx="16">
                  <c:v>56979</c:v>
                </c:pt>
                <c:pt idx="17">
                  <c:v>55627</c:v>
                </c:pt>
                <c:pt idx="18">
                  <c:v>55350</c:v>
                </c:pt>
                <c:pt idx="19">
                  <c:v>55948</c:v>
                </c:pt>
                <c:pt idx="20">
                  <c:v>57088</c:v>
                </c:pt>
                <c:pt idx="21">
                  <c:v>59711</c:v>
                </c:pt>
                <c:pt idx="22">
                  <c:v>59137</c:v>
                </c:pt>
                <c:pt idx="23">
                  <c:v>60538</c:v>
                </c:pt>
                <c:pt idx="24">
                  <c:v>56820</c:v>
                </c:pt>
                <c:pt idx="25">
                  <c:v>52649</c:v>
                </c:pt>
                <c:pt idx="26">
                  <c:v>48392</c:v>
                </c:pt>
                <c:pt idx="27">
                  <c:v>49259</c:v>
                </c:pt>
                <c:pt idx="28">
                  <c:v>47830</c:v>
                </c:pt>
                <c:pt idx="29">
                  <c:v>46954</c:v>
                </c:pt>
                <c:pt idx="30">
                  <c:v>45515</c:v>
                </c:pt>
                <c:pt idx="31">
                  <c:v>46961</c:v>
                </c:pt>
                <c:pt idx="32">
                  <c:v>44326</c:v>
                </c:pt>
                <c:pt idx="33">
                  <c:v>46195</c:v>
                </c:pt>
                <c:pt idx="34">
                  <c:v>46414</c:v>
                </c:pt>
                <c:pt idx="35">
                  <c:v>46658</c:v>
                </c:pt>
                <c:pt idx="36">
                  <c:v>46214</c:v>
                </c:pt>
                <c:pt idx="37">
                  <c:v>46376</c:v>
                </c:pt>
                <c:pt idx="38">
                  <c:v>46567</c:v>
                </c:pt>
                <c:pt idx="39">
                  <c:v>47366</c:v>
                </c:pt>
                <c:pt idx="40">
                  <c:v>48501</c:v>
                </c:pt>
                <c:pt idx="41">
                  <c:v>50236</c:v>
                </c:pt>
                <c:pt idx="42">
                  <c:v>51358</c:v>
                </c:pt>
                <c:pt idx="43">
                  <c:v>51616</c:v>
                </c:pt>
                <c:pt idx="44">
                  <c:v>50768</c:v>
                </c:pt>
                <c:pt idx="45">
                  <c:v>53059</c:v>
                </c:pt>
                <c:pt idx="46">
                  <c:v>56517</c:v>
                </c:pt>
              </c:numCache>
            </c:numRef>
          </c:val>
        </c:ser>
        <c:ser>
          <c:idx val="0"/>
          <c:order val="1"/>
          <c:tx>
            <c:v>Uniformed Military Personnel</c:v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'2.0 HR Mil&amp;Fed Emp Share'!$D$7:$D$53</c:f>
              <c:strCache>
                <c:ptCount val="47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  <c:pt idx="39">
                  <c:v>2008</c:v>
                </c:pt>
                <c:pt idx="40">
                  <c:v>2009</c:v>
                </c:pt>
                <c:pt idx="41">
                  <c:v>2010</c:v>
                </c:pt>
                <c:pt idx="42">
                  <c:v>2011</c:v>
                </c:pt>
                <c:pt idx="43">
                  <c:v>2012</c:v>
                </c:pt>
                <c:pt idx="44">
                  <c:v>2013</c:v>
                </c:pt>
                <c:pt idx="45">
                  <c:v>2014</c:v>
                </c:pt>
                <c:pt idx="46">
                  <c:v>2015</c:v>
                </c:pt>
              </c:strCache>
            </c:strRef>
          </c:cat>
          <c:val>
            <c:numRef>
              <c:f>'2.0 HR Mil&amp;Fed Emp Share'!$E$7:$E$53</c:f>
              <c:numCache>
                <c:formatCode>#,##0</c:formatCode>
                <c:ptCount val="47"/>
                <c:pt idx="0">
                  <c:v>144582</c:v>
                </c:pt>
                <c:pt idx="1">
                  <c:v>131111</c:v>
                </c:pt>
                <c:pt idx="2">
                  <c:v>117240</c:v>
                </c:pt>
                <c:pt idx="3">
                  <c:v>109099</c:v>
                </c:pt>
                <c:pt idx="4">
                  <c:v>110226</c:v>
                </c:pt>
                <c:pt idx="5">
                  <c:v>114249</c:v>
                </c:pt>
                <c:pt idx="6">
                  <c:v>109086</c:v>
                </c:pt>
                <c:pt idx="7">
                  <c:v>106761</c:v>
                </c:pt>
                <c:pt idx="8">
                  <c:v>110005</c:v>
                </c:pt>
                <c:pt idx="9">
                  <c:v>113159</c:v>
                </c:pt>
                <c:pt idx="10">
                  <c:v>113628</c:v>
                </c:pt>
                <c:pt idx="11">
                  <c:v>119930</c:v>
                </c:pt>
                <c:pt idx="12">
                  <c:v>124652</c:v>
                </c:pt>
                <c:pt idx="13">
                  <c:v>126750</c:v>
                </c:pt>
                <c:pt idx="14">
                  <c:v>129215</c:v>
                </c:pt>
                <c:pt idx="15">
                  <c:v>130908</c:v>
                </c:pt>
                <c:pt idx="16">
                  <c:v>131968</c:v>
                </c:pt>
                <c:pt idx="17">
                  <c:v>134270</c:v>
                </c:pt>
                <c:pt idx="18">
                  <c:v>140060</c:v>
                </c:pt>
                <c:pt idx="19">
                  <c:v>141991</c:v>
                </c:pt>
                <c:pt idx="20">
                  <c:v>143023</c:v>
                </c:pt>
                <c:pt idx="21">
                  <c:v>142661</c:v>
                </c:pt>
                <c:pt idx="22">
                  <c:v>140442</c:v>
                </c:pt>
                <c:pt idx="23">
                  <c:v>137674</c:v>
                </c:pt>
                <c:pt idx="24">
                  <c:v>131799</c:v>
                </c:pt>
                <c:pt idx="25">
                  <c:v>125561</c:v>
                </c:pt>
                <c:pt idx="26">
                  <c:v>123583</c:v>
                </c:pt>
                <c:pt idx="27">
                  <c:v>117296</c:v>
                </c:pt>
                <c:pt idx="28">
                  <c:v>110800</c:v>
                </c:pt>
                <c:pt idx="29">
                  <c:v>106546</c:v>
                </c:pt>
                <c:pt idx="30">
                  <c:v>108387</c:v>
                </c:pt>
                <c:pt idx="31">
                  <c:v>110525</c:v>
                </c:pt>
                <c:pt idx="32">
                  <c:v>110362</c:v>
                </c:pt>
                <c:pt idx="33">
                  <c:v>112195</c:v>
                </c:pt>
                <c:pt idx="34">
                  <c:v>113369</c:v>
                </c:pt>
                <c:pt idx="35">
                  <c:v>112036</c:v>
                </c:pt>
                <c:pt idx="36">
                  <c:v>108438</c:v>
                </c:pt>
                <c:pt idx="37">
                  <c:v>108524</c:v>
                </c:pt>
                <c:pt idx="38">
                  <c:v>106444</c:v>
                </c:pt>
                <c:pt idx="39">
                  <c:v>104558</c:v>
                </c:pt>
                <c:pt idx="40">
                  <c:v>98502</c:v>
                </c:pt>
                <c:pt idx="41">
                  <c:v>95310</c:v>
                </c:pt>
                <c:pt idx="42">
                  <c:v>92163</c:v>
                </c:pt>
                <c:pt idx="43">
                  <c:v>88423</c:v>
                </c:pt>
                <c:pt idx="44">
                  <c:v>86510</c:v>
                </c:pt>
                <c:pt idx="45">
                  <c:v>85757</c:v>
                </c:pt>
                <c:pt idx="46">
                  <c:v>85855</c:v>
                </c:pt>
              </c:numCache>
            </c:numRef>
          </c:val>
        </c:ser>
        <c:ser>
          <c:idx val="2"/>
          <c:order val="2"/>
          <c:tx>
            <c:v>Non-Direct Federal Employment</c:v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'2.0 HR Mil&amp;Fed Emp Share'!$D$7:$D$53</c:f>
              <c:strCache>
                <c:ptCount val="47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  <c:pt idx="39">
                  <c:v>2008</c:v>
                </c:pt>
                <c:pt idx="40">
                  <c:v>2009</c:v>
                </c:pt>
                <c:pt idx="41">
                  <c:v>2010</c:v>
                </c:pt>
                <c:pt idx="42">
                  <c:v>2011</c:v>
                </c:pt>
                <c:pt idx="43">
                  <c:v>2012</c:v>
                </c:pt>
                <c:pt idx="44">
                  <c:v>2013</c:v>
                </c:pt>
                <c:pt idx="45">
                  <c:v>2014</c:v>
                </c:pt>
                <c:pt idx="46">
                  <c:v>2015</c:v>
                </c:pt>
              </c:strCache>
            </c:strRef>
          </c:cat>
          <c:val>
            <c:numRef>
              <c:f>'2.0 HR Mil&amp;Fed Emp Share'!$H$7:$H$53</c:f>
              <c:numCache>
                <c:formatCode>#,##0</c:formatCode>
                <c:ptCount val="47"/>
                <c:pt idx="0">
                  <c:v>343735</c:v>
                </c:pt>
                <c:pt idx="1">
                  <c:v>350937</c:v>
                </c:pt>
                <c:pt idx="2">
                  <c:v>364736</c:v>
                </c:pt>
                <c:pt idx="3">
                  <c:v>386895</c:v>
                </c:pt>
                <c:pt idx="4">
                  <c:v>411538</c:v>
                </c:pt>
                <c:pt idx="5">
                  <c:v>423167</c:v>
                </c:pt>
                <c:pt idx="6">
                  <c:v>416350</c:v>
                </c:pt>
                <c:pt idx="7">
                  <c:v>429482</c:v>
                </c:pt>
                <c:pt idx="8">
                  <c:v>446566</c:v>
                </c:pt>
                <c:pt idx="9">
                  <c:v>469247</c:v>
                </c:pt>
                <c:pt idx="10">
                  <c:v>477221</c:v>
                </c:pt>
                <c:pt idx="11">
                  <c:v>481908</c:v>
                </c:pt>
                <c:pt idx="12">
                  <c:v>484072</c:v>
                </c:pt>
                <c:pt idx="13">
                  <c:v>487459</c:v>
                </c:pt>
                <c:pt idx="14">
                  <c:v>504854</c:v>
                </c:pt>
                <c:pt idx="15">
                  <c:v>533850</c:v>
                </c:pt>
                <c:pt idx="16">
                  <c:v>564969</c:v>
                </c:pt>
                <c:pt idx="17">
                  <c:v>592775</c:v>
                </c:pt>
                <c:pt idx="18">
                  <c:v>621631</c:v>
                </c:pt>
                <c:pt idx="19">
                  <c:v>635949</c:v>
                </c:pt>
                <c:pt idx="20">
                  <c:v>648268</c:v>
                </c:pt>
                <c:pt idx="21">
                  <c:v>657790</c:v>
                </c:pt>
                <c:pt idx="22">
                  <c:v>650395</c:v>
                </c:pt>
                <c:pt idx="23">
                  <c:v>656114</c:v>
                </c:pt>
                <c:pt idx="24">
                  <c:v>673607</c:v>
                </c:pt>
                <c:pt idx="25">
                  <c:v>687141</c:v>
                </c:pt>
                <c:pt idx="26">
                  <c:v>708817</c:v>
                </c:pt>
                <c:pt idx="27">
                  <c:v>729634</c:v>
                </c:pt>
                <c:pt idx="28">
                  <c:v>751859</c:v>
                </c:pt>
                <c:pt idx="29">
                  <c:v>769822</c:v>
                </c:pt>
                <c:pt idx="30">
                  <c:v>778575</c:v>
                </c:pt>
                <c:pt idx="31">
                  <c:v>794653</c:v>
                </c:pt>
                <c:pt idx="32">
                  <c:v>802394</c:v>
                </c:pt>
                <c:pt idx="33">
                  <c:v>809540</c:v>
                </c:pt>
                <c:pt idx="34">
                  <c:v>819668</c:v>
                </c:pt>
                <c:pt idx="35">
                  <c:v>841118</c:v>
                </c:pt>
                <c:pt idx="36">
                  <c:v>859608</c:v>
                </c:pt>
                <c:pt idx="37">
                  <c:v>872321</c:v>
                </c:pt>
                <c:pt idx="38">
                  <c:v>889658</c:v>
                </c:pt>
                <c:pt idx="39">
                  <c:v>883355</c:v>
                </c:pt>
                <c:pt idx="40">
                  <c:v>856387</c:v>
                </c:pt>
                <c:pt idx="41">
                  <c:v>845256</c:v>
                </c:pt>
                <c:pt idx="42">
                  <c:v>849624</c:v>
                </c:pt>
                <c:pt idx="43">
                  <c:v>856337</c:v>
                </c:pt>
                <c:pt idx="44">
                  <c:v>866978</c:v>
                </c:pt>
                <c:pt idx="45">
                  <c:v>873583</c:v>
                </c:pt>
                <c:pt idx="46">
                  <c:v>886212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2189440"/>
        <c:axId val="92191744"/>
      </c:areaChart>
      <c:catAx>
        <c:axId val="92189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2191744"/>
        <c:crosses val="autoZero"/>
        <c:auto val="1"/>
        <c:lblAlgn val="ctr"/>
        <c:lblOffset val="100"/>
        <c:noMultiLvlLbl val="0"/>
      </c:catAx>
      <c:valAx>
        <c:axId val="9219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2189440"/>
        <c:crosses val="autoZero"/>
        <c:crossBetween val="midCat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2748602605229903"/>
          <c:y val="6.4897201539384136E-2"/>
          <c:w val="0.42035348012054052"/>
          <c:h val="0.3442211923872067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36758322608619"/>
          <c:y val="4.770238610782946E-2"/>
          <c:w val="0.87552228203460503"/>
          <c:h val="0.7804115751542256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cat>
            <c:strRef>
              <c:f>Sheet0!$E$6:$S$6</c:f>
              <c:strCache>
                <c:ptCount val="1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</c:strCache>
            </c:strRef>
          </c:cat>
          <c:val>
            <c:numRef>
              <c:f>Sheet0!$E$39:$S$39</c:f>
              <c:numCache>
                <c:formatCode>General</c:formatCode>
                <c:ptCount val="15"/>
                <c:pt idx="0">
                  <c:v>110362</c:v>
                </c:pt>
                <c:pt idx="1">
                  <c:v>112195</c:v>
                </c:pt>
                <c:pt idx="2">
                  <c:v>113369</c:v>
                </c:pt>
                <c:pt idx="3">
                  <c:v>112036</c:v>
                </c:pt>
                <c:pt idx="4">
                  <c:v>108438</c:v>
                </c:pt>
                <c:pt idx="5">
                  <c:v>108524</c:v>
                </c:pt>
                <c:pt idx="6">
                  <c:v>106444</c:v>
                </c:pt>
                <c:pt idx="7">
                  <c:v>104558</c:v>
                </c:pt>
                <c:pt idx="8">
                  <c:v>98502</c:v>
                </c:pt>
                <c:pt idx="9">
                  <c:v>95310</c:v>
                </c:pt>
                <c:pt idx="10">
                  <c:v>92163</c:v>
                </c:pt>
                <c:pt idx="11">
                  <c:v>88423</c:v>
                </c:pt>
                <c:pt idx="12">
                  <c:v>86510</c:v>
                </c:pt>
                <c:pt idx="13">
                  <c:v>85757</c:v>
                </c:pt>
                <c:pt idx="14">
                  <c:v>85855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668608"/>
        <c:axId val="149670144"/>
      </c:barChart>
      <c:catAx>
        <c:axId val="14966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640000"/>
          <a:lstStyle/>
          <a:p>
            <a:pPr>
              <a:defRPr/>
            </a:pPr>
            <a:endParaRPr lang="en-US"/>
          </a:p>
        </c:txPr>
        <c:crossAx val="149670144"/>
        <c:crosses val="autoZero"/>
        <c:auto val="1"/>
        <c:lblAlgn val="ctr"/>
        <c:lblOffset val="100"/>
        <c:noMultiLvlLbl val="0"/>
      </c:catAx>
      <c:valAx>
        <c:axId val="14967014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49668608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55769417711674"/>
          <c:y val="2.3977438613616595E-2"/>
          <c:w val="0.83548046077573634"/>
          <c:h val="0.85031826375955788"/>
        </c:manualLayout>
      </c:layout>
      <c:areaChart>
        <c:grouping val="stacked"/>
        <c:varyColors val="0"/>
        <c:ser>
          <c:idx val="2"/>
          <c:order val="0"/>
          <c:tx>
            <c:strRef>
              <c:f>'Hampton Roads Spending'!$G$7</c:f>
              <c:strCache>
                <c:ptCount val="1"/>
                <c:pt idx="0">
                  <c:v>Federal Civilian Incomes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'Hampton Roads Spending'!$D$8:$D$36</c:f>
              <c:numCache>
                <c:formatCode>General</c:formatCode>
                <c:ptCount val="29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</c:numCache>
            </c:numRef>
          </c:cat>
          <c:val>
            <c:numRef>
              <c:f>'Hampton Roads Spending'!$G$8:$G$36</c:f>
              <c:numCache>
                <c:formatCode>"$"#,##0.0</c:formatCode>
                <c:ptCount val="29"/>
                <c:pt idx="0">
                  <c:v>1.8193539999999999</c:v>
                </c:pt>
                <c:pt idx="1">
                  <c:v>2.010494</c:v>
                </c:pt>
                <c:pt idx="2">
                  <c:v>2.0972110000000002</c:v>
                </c:pt>
                <c:pt idx="3">
                  <c:v>2.3312900000000001</c:v>
                </c:pt>
                <c:pt idx="4">
                  <c:v>2.4646309999999998</c:v>
                </c:pt>
                <c:pt idx="5">
                  <c:v>2.5750410000000001</c:v>
                </c:pt>
                <c:pt idx="6">
                  <c:v>2.5008469999999998</c:v>
                </c:pt>
                <c:pt idx="7">
                  <c:v>2.4954179999999999</c:v>
                </c:pt>
                <c:pt idx="8">
                  <c:v>2.3322590000000001</c:v>
                </c:pt>
                <c:pt idx="9">
                  <c:v>2.415521</c:v>
                </c:pt>
                <c:pt idx="10">
                  <c:v>2.4876459999999998</c:v>
                </c:pt>
                <c:pt idx="11">
                  <c:v>2.5335890000000001</c:v>
                </c:pt>
                <c:pt idx="12">
                  <c:v>2.5838320000000001</c:v>
                </c:pt>
                <c:pt idx="13">
                  <c:v>2.7361019999999998</c:v>
                </c:pt>
                <c:pt idx="14">
                  <c:v>2.8205049999999998</c:v>
                </c:pt>
                <c:pt idx="15">
                  <c:v>3.1264829999999999</c:v>
                </c:pt>
                <c:pt idx="16">
                  <c:v>3.3524959999999999</c:v>
                </c:pt>
                <c:pt idx="17">
                  <c:v>3.5161829999999998</c:v>
                </c:pt>
                <c:pt idx="18">
                  <c:v>3.6081889999999999</c:v>
                </c:pt>
                <c:pt idx="19">
                  <c:v>3.835124</c:v>
                </c:pt>
                <c:pt idx="20">
                  <c:v>4.0960900000000002</c:v>
                </c:pt>
                <c:pt idx="21">
                  <c:v>4.2349509999999997</c:v>
                </c:pt>
                <c:pt idx="22">
                  <c:v>4.4486869999999996</c:v>
                </c:pt>
                <c:pt idx="23">
                  <c:v>4.7557369999999999</c:v>
                </c:pt>
                <c:pt idx="24">
                  <c:v>5.0438510000000001</c:v>
                </c:pt>
                <c:pt idx="25">
                  <c:v>5.0736470000000002</c:v>
                </c:pt>
                <c:pt idx="26">
                  <c:v>4.9519200000000003</c:v>
                </c:pt>
                <c:pt idx="27">
                  <c:v>5.4960360000000001</c:v>
                </c:pt>
                <c:pt idx="28">
                  <c:v>6.0767470000000001</c:v>
                </c:pt>
              </c:numCache>
            </c:numRef>
          </c:val>
        </c:ser>
        <c:ser>
          <c:idx val="1"/>
          <c:order val="1"/>
          <c:tx>
            <c:strRef>
              <c:f>'Hampton Roads Spending'!$F$7</c:f>
              <c:strCache>
                <c:ptCount val="1"/>
                <c:pt idx="0">
                  <c:v>Uniformed Personnel Incomes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numRef>
              <c:f>'Hampton Roads Spending'!$D$8:$D$36</c:f>
              <c:numCache>
                <c:formatCode>General</c:formatCode>
                <c:ptCount val="29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</c:numCache>
            </c:numRef>
          </c:cat>
          <c:val>
            <c:numRef>
              <c:f>'Hampton Roads Spending'!$F$8:$F$36</c:f>
              <c:numCache>
                <c:formatCode>"$"#,##0.0</c:formatCode>
                <c:ptCount val="29"/>
                <c:pt idx="0">
                  <c:v>3.8815240000000002</c:v>
                </c:pt>
                <c:pt idx="1">
                  <c:v>4.111891</c:v>
                </c:pt>
                <c:pt idx="2">
                  <c:v>4.2846310000000001</c:v>
                </c:pt>
                <c:pt idx="3">
                  <c:v>4.4384290000000002</c:v>
                </c:pt>
                <c:pt idx="4">
                  <c:v>4.5880140000000003</c:v>
                </c:pt>
                <c:pt idx="5">
                  <c:v>4.897125</c:v>
                </c:pt>
                <c:pt idx="6">
                  <c:v>4.7709900000000003</c:v>
                </c:pt>
                <c:pt idx="7">
                  <c:v>4.6746730000000003</c:v>
                </c:pt>
                <c:pt idx="8">
                  <c:v>4.6082150000000004</c:v>
                </c:pt>
                <c:pt idx="9">
                  <c:v>4.4494809999999996</c:v>
                </c:pt>
                <c:pt idx="10">
                  <c:v>4.4010569999999998</c:v>
                </c:pt>
                <c:pt idx="11">
                  <c:v>4.3448099999999998</c:v>
                </c:pt>
                <c:pt idx="12">
                  <c:v>4.5630810000000004</c:v>
                </c:pt>
                <c:pt idx="13">
                  <c:v>4.8567640000000001</c:v>
                </c:pt>
                <c:pt idx="14">
                  <c:v>5.1955150000000003</c:v>
                </c:pt>
                <c:pt idx="15">
                  <c:v>5.9191700000000003</c:v>
                </c:pt>
                <c:pt idx="16">
                  <c:v>6.6461389999999998</c:v>
                </c:pt>
                <c:pt idx="17">
                  <c:v>7.0944260000000003</c:v>
                </c:pt>
                <c:pt idx="18">
                  <c:v>7.3218019999999999</c:v>
                </c:pt>
                <c:pt idx="19">
                  <c:v>7.920153</c:v>
                </c:pt>
                <c:pt idx="20">
                  <c:v>8.0942530000000001</c:v>
                </c:pt>
                <c:pt idx="21">
                  <c:v>8.2663519999999995</c:v>
                </c:pt>
                <c:pt idx="22">
                  <c:v>8.2311340000000008</c:v>
                </c:pt>
                <c:pt idx="23">
                  <c:v>8.3962009999999996</c:v>
                </c:pt>
                <c:pt idx="24">
                  <c:v>8.3536680000000008</c:v>
                </c:pt>
                <c:pt idx="25">
                  <c:v>8.2144410000000008</c:v>
                </c:pt>
                <c:pt idx="26">
                  <c:v>7.816376</c:v>
                </c:pt>
                <c:pt idx="27">
                  <c:v>7.8494289999999998</c:v>
                </c:pt>
                <c:pt idx="28">
                  <c:v>7.8370769999999998</c:v>
                </c:pt>
              </c:numCache>
            </c:numRef>
          </c:val>
        </c:ser>
        <c:ser>
          <c:idx val="0"/>
          <c:order val="2"/>
          <c:tx>
            <c:strRef>
              <c:f>'Hampton Roads Spending'!$E$7</c:f>
              <c:strCache>
                <c:ptCount val="1"/>
                <c:pt idx="0">
                  <c:v>Defense Contracts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cat>
            <c:numRef>
              <c:f>'Hampton Roads Spending'!$D$8:$D$36</c:f>
              <c:numCache>
                <c:formatCode>General</c:formatCode>
                <c:ptCount val="29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</c:numCache>
            </c:numRef>
          </c:cat>
          <c:val>
            <c:numRef>
              <c:f>'Hampton Roads Spending'!$E$8:$E$36</c:f>
              <c:numCache>
                <c:formatCode>"$"#,##0.0</c:formatCode>
                <c:ptCount val="29"/>
                <c:pt idx="0">
                  <c:v>4.8199590221984954</c:v>
                </c:pt>
                <c:pt idx="1">
                  <c:v>5.2130383051813318</c:v>
                </c:pt>
                <c:pt idx="2">
                  <c:v>5.2606318001813923</c:v>
                </c:pt>
                <c:pt idx="3">
                  <c:v>5.5696421325665257</c:v>
                </c:pt>
                <c:pt idx="4">
                  <c:v>5.5221437000632774</c:v>
                </c:pt>
                <c:pt idx="5">
                  <c:v>4.9579444452760661</c:v>
                </c:pt>
                <c:pt idx="6">
                  <c:v>3.3860790540079226</c:v>
                </c:pt>
                <c:pt idx="7">
                  <c:v>3.3096416372422448</c:v>
                </c:pt>
                <c:pt idx="8">
                  <c:v>3.7139336866314236</c:v>
                </c:pt>
                <c:pt idx="9">
                  <c:v>3.7132832274542489</c:v>
                </c:pt>
                <c:pt idx="10">
                  <c:v>3.7451386592390024</c:v>
                </c:pt>
                <c:pt idx="11">
                  <c:v>4.0562213341568958</c:v>
                </c:pt>
                <c:pt idx="12">
                  <c:v>4.3247063128988463</c:v>
                </c:pt>
                <c:pt idx="13">
                  <c:v>3.6799985234706756</c:v>
                </c:pt>
                <c:pt idx="14">
                  <c:v>5.3113905654375948</c:v>
                </c:pt>
                <c:pt idx="15">
                  <c:v>5.9662197914572719</c:v>
                </c:pt>
                <c:pt idx="16">
                  <c:v>6.0140131264435244</c:v>
                </c:pt>
                <c:pt idx="17">
                  <c:v>6.5010709063676693</c:v>
                </c:pt>
                <c:pt idx="18">
                  <c:v>6.956707678365639</c:v>
                </c:pt>
                <c:pt idx="19">
                  <c:v>6.5118516684312473</c:v>
                </c:pt>
                <c:pt idx="20">
                  <c:v>7.1044970597676924</c:v>
                </c:pt>
                <c:pt idx="21">
                  <c:v>8.4806569891087626</c:v>
                </c:pt>
                <c:pt idx="22">
                  <c:v>9.2066708535147956</c:v>
                </c:pt>
                <c:pt idx="23">
                  <c:v>9.6851413100791248</c:v>
                </c:pt>
                <c:pt idx="24">
                  <c:v>9.9174619674814348</c:v>
                </c:pt>
                <c:pt idx="25">
                  <c:v>9.7778148220761221</c:v>
                </c:pt>
                <c:pt idx="26">
                  <c:v>9.5416418545142339</c:v>
                </c:pt>
                <c:pt idx="27">
                  <c:v>9.0470245851474012</c:v>
                </c:pt>
                <c:pt idx="28">
                  <c:v>8.8188954128249151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095808"/>
        <c:axId val="94771072"/>
      </c:areaChart>
      <c:catAx>
        <c:axId val="9309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820000" vert="horz"/>
          <a:lstStyle/>
          <a:p>
            <a:pPr>
              <a:defRPr/>
            </a:pPr>
            <a:endParaRPr lang="en-US"/>
          </a:p>
        </c:txPr>
        <c:crossAx val="94771072"/>
        <c:crosses val="autoZero"/>
        <c:auto val="1"/>
        <c:lblAlgn val="ctr"/>
        <c:lblOffset val="100"/>
        <c:noMultiLvlLbl val="0"/>
      </c:catAx>
      <c:valAx>
        <c:axId val="94771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Department of Defense Spending
(Billions of 2015 Dollars)</a:t>
                </a:r>
              </a:p>
            </c:rich>
          </c:tx>
          <c:layout>
            <c:manualLayout>
              <c:xMode val="edge"/>
              <c:yMode val="edge"/>
              <c:x val="0"/>
              <c:y val="0.2431731773769783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3095808"/>
        <c:crosses val="autoZero"/>
        <c:crossBetween val="midCat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155392675281945"/>
          <c:y val="0.10816914113768557"/>
          <c:w val="0.41540829996811807"/>
          <c:h val="0.23898219163467266"/>
        </c:manualLayout>
      </c:layout>
      <c:overlay val="1"/>
      <c:spPr>
        <a:noFill/>
        <a:ln>
          <a:noFill/>
        </a:ln>
        <a:effectLst/>
      </c:spPr>
      <c:txPr>
        <a:bodyPr rot="0" vert="horz"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75951274355201"/>
          <c:y val="3.0263738653940084E-2"/>
          <c:w val="0.79841270281181254"/>
          <c:h val="0.7434146531303647"/>
        </c:manualLayout>
      </c:layout>
      <c:lineChart>
        <c:grouping val="standard"/>
        <c:varyColors val="0"/>
        <c:ser>
          <c:idx val="1"/>
          <c:order val="0"/>
          <c:tx>
            <c:v>2012 FYDP</c:v>
          </c:tx>
          <c:spPr>
            <a:ln w="50800" cap="rnd">
              <a:solidFill>
                <a:schemeClr val="accent3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'Presidents Budget- FYDP'!$X$17:$AH$17</c:f>
              <c:numCache>
                <c:formatCode>General</c:formatCod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numCache>
            </c:numRef>
          </c:cat>
          <c:val>
            <c:numRef>
              <c:f>'Presidents Budget- FYDP'!$W$22:$AH$22</c:f>
              <c:numCache>
                <c:formatCode>0</c:formatCode>
                <c:ptCount val="12"/>
                <c:pt idx="1">
                  <c:v>561.42392149708587</c:v>
                </c:pt>
                <c:pt idx="2">
                  <c:v>576.86131868338975</c:v>
                </c:pt>
                <c:pt idx="3">
                  <c:v>587.51339136257127</c:v>
                </c:pt>
                <c:pt idx="4">
                  <c:v>594.99981668194323</c:v>
                </c:pt>
                <c:pt idx="5">
                  <c:v>605.30840950639856</c:v>
                </c:pt>
                <c:pt idx="6">
                  <c:v>610.6</c:v>
                </c:pt>
                <c:pt idx="7">
                  <c:v>609.48733392382633</c:v>
                </c:pt>
                <c:pt idx="8">
                  <c:v>607.75935013032154</c:v>
                </c:pt>
                <c:pt idx="9">
                  <c:v>606.66994548551952</c:v>
                </c:pt>
                <c:pt idx="10">
                  <c:v>605.62240601503754</c:v>
                </c:pt>
                <c:pt idx="11">
                  <c:v>604.9859262899264</c:v>
                </c:pt>
              </c:numCache>
            </c:numRef>
          </c:val>
          <c:smooth val="0"/>
        </c:ser>
        <c:ser>
          <c:idx val="2"/>
          <c:order val="1"/>
          <c:tx>
            <c:v>Budget Control Act 2011</c:v>
          </c:tx>
          <c:spPr>
            <a:ln w="508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'Presidents Budget- FYDP'!$X$17:$AH$17</c:f>
              <c:numCache>
                <c:formatCode>General</c:formatCod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numCache>
            </c:numRef>
          </c:cat>
          <c:val>
            <c:numRef>
              <c:f>'Presidents Budget- FYDP'!$W$28:$AH$28</c:f>
              <c:numCache>
                <c:formatCode>0</c:formatCode>
                <c:ptCount val="12"/>
                <c:pt idx="2">
                  <c:v>552.86889494068089</c:v>
                </c:pt>
                <c:pt idx="3">
                  <c:v>483.84666889856044</c:v>
                </c:pt>
                <c:pt idx="4">
                  <c:v>487.03941338221819</c:v>
                </c:pt>
                <c:pt idx="5">
                  <c:v>494.81078610603294</c:v>
                </c:pt>
                <c:pt idx="6">
                  <c:v>500</c:v>
                </c:pt>
                <c:pt idx="7">
                  <c:v>502.02302922940652</c:v>
                </c:pt>
                <c:pt idx="8">
                  <c:v>504.93049522154655</c:v>
                </c:pt>
                <c:pt idx="9">
                  <c:v>506.35349233390122</c:v>
                </c:pt>
                <c:pt idx="10">
                  <c:v>509.57142857142856</c:v>
                </c:pt>
                <c:pt idx="11">
                  <c:v>511.34152334152338</c:v>
                </c:pt>
              </c:numCache>
            </c:numRef>
          </c:val>
          <c:smooth val="0"/>
        </c:ser>
        <c:ser>
          <c:idx val="3"/>
          <c:order val="2"/>
          <c:tx>
            <c:v>American Taxpayer Relief Act 2012</c:v>
          </c:tx>
          <c:spPr>
            <a:ln w="50800" cap="rnd">
              <a:solidFill>
                <a:schemeClr val="accent6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'Presidents Budget- FYDP'!$X$17:$AH$17</c:f>
              <c:numCache>
                <c:formatCode>General</c:formatCod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numCache>
            </c:numRef>
          </c:cat>
          <c:val>
            <c:numRef>
              <c:f>'Presidents Budget- FYDP'!$W$29:$AH$29</c:f>
              <c:numCache>
                <c:formatCode>General</c:formatCode>
                <c:ptCount val="12"/>
                <c:pt idx="2" formatCode="0">
                  <c:v>552.86889494068089</c:v>
                </c:pt>
                <c:pt idx="3" formatCode="0">
                  <c:v>509.58319383997326</c:v>
                </c:pt>
                <c:pt idx="4" formatCode="0">
                  <c:v>482.980751604033</c:v>
                </c:pt>
                <c:pt idx="5" formatCode="0">
                  <c:v>494.81078610603294</c:v>
                </c:pt>
              </c:numCache>
            </c:numRef>
          </c:val>
          <c:smooth val="0"/>
        </c:ser>
        <c:ser>
          <c:idx val="4"/>
          <c:order val="3"/>
          <c:tx>
            <c:v>2014 FYDP</c:v>
          </c:tx>
          <c:spPr>
            <a:ln w="50800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'Presidents Budget- FYDP'!$X$17:$AH$17</c:f>
              <c:numCache>
                <c:formatCode>General</c:formatCod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numCache>
            </c:numRef>
          </c:cat>
          <c:val>
            <c:numRef>
              <c:f>'Presidents Budget- FYDP'!$W$24:$AH$24</c:f>
              <c:numCache>
                <c:formatCode>General</c:formatCode>
                <c:ptCount val="12"/>
                <c:pt idx="3" formatCode="0">
                  <c:v>510.09792433880148</c:v>
                </c:pt>
                <c:pt idx="4" formatCode="0">
                  <c:v>534.32282309807522</c:v>
                </c:pt>
                <c:pt idx="5" formatCode="0">
                  <c:v>547.22632541133453</c:v>
                </c:pt>
                <c:pt idx="6" formatCode="0">
                  <c:v>551.4</c:v>
                </c:pt>
                <c:pt idx="7" formatCode="0">
                  <c:v>549.08768821966339</c:v>
                </c:pt>
                <c:pt idx="8" formatCode="0">
                  <c:v>546.86377063423117</c:v>
                </c:pt>
                <c:pt idx="9" formatCode="0">
                  <c:v>544.16499148211244</c:v>
                </c:pt>
              </c:numCache>
            </c:numRef>
          </c:val>
          <c:smooth val="0"/>
        </c:ser>
        <c:ser>
          <c:idx val="5"/>
          <c:order val="4"/>
          <c:tx>
            <c:v>Bipartian Budget Act 2013</c:v>
          </c:tx>
          <c:spPr>
            <a:ln w="5080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'Presidents Budget- FYDP'!$X$17:$AH$17</c:f>
              <c:numCache>
                <c:formatCode>General</c:formatCod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numCache>
            </c:numRef>
          </c:cat>
          <c:val>
            <c:numRef>
              <c:f>'Presidents Budget- FYDP'!$W$30:$AH$30</c:f>
              <c:numCache>
                <c:formatCode>0.0%</c:formatCode>
                <c:ptCount val="12"/>
                <c:pt idx="3" formatCode="0">
                  <c:v>509.58319383997326</c:v>
                </c:pt>
                <c:pt idx="4" formatCode="0">
                  <c:v>504.28872593950513</c:v>
                </c:pt>
                <c:pt idx="5" formatCode="0">
                  <c:v>503.91773308957949</c:v>
                </c:pt>
                <c:pt idx="6" formatCode="0">
                  <c:v>500</c:v>
                </c:pt>
              </c:numCache>
            </c:numRef>
          </c:val>
          <c:smooth val="0"/>
        </c:ser>
        <c:ser>
          <c:idx val="7"/>
          <c:order val="5"/>
          <c:tx>
            <c:v>2016 FYDP</c:v>
          </c:tx>
          <c:spPr>
            <a:ln w="50800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'Presidents Budget- FYDP'!$X$17:$AH$17</c:f>
              <c:numCache>
                <c:formatCode>General</c:formatCod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numCache>
            </c:numRef>
          </c:cat>
          <c:val>
            <c:numRef>
              <c:f>'Presidents Budget- FYDP'!$W$26:$AH$26</c:f>
              <c:numCache>
                <c:formatCode>General</c:formatCode>
                <c:ptCount val="12"/>
                <c:pt idx="5" formatCode="0">
                  <c:v>503.20941499085922</c:v>
                </c:pt>
                <c:pt idx="6" formatCode="0">
                  <c:v>534.29999999999995</c:v>
                </c:pt>
                <c:pt idx="7" formatCode="0">
                  <c:v>536.63516386182448</c:v>
                </c:pt>
                <c:pt idx="8" formatCode="0">
                  <c:v>535.13014769765425</c:v>
                </c:pt>
                <c:pt idx="9" formatCode="0">
                  <c:v>532.18977853492333</c:v>
                </c:pt>
                <c:pt idx="10" formatCode="0">
                  <c:v>527.14285714285711</c:v>
                </c:pt>
                <c:pt idx="11" formatCode="0">
                  <c:v>527.1169533169533</c:v>
                </c:pt>
              </c:numCache>
            </c:numRef>
          </c:val>
          <c:smooth val="0"/>
        </c:ser>
        <c:ser>
          <c:idx val="8"/>
          <c:order val="6"/>
          <c:tx>
            <c:v>Bipartisan Budget Act 2015</c:v>
          </c:tx>
          <c:spPr>
            <a:ln w="50800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'Presidents Budget- FYDP'!$X$17:$AH$17</c:f>
              <c:numCache>
                <c:formatCode>General</c:formatCod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numCache>
            </c:numRef>
          </c:cat>
          <c:val>
            <c:numRef>
              <c:f>'Presidents Budget- FYDP'!$W$31:$AH$31</c:f>
              <c:numCache>
                <c:formatCode>General</c:formatCode>
                <c:ptCount val="12"/>
                <c:pt idx="5" formatCode="0">
                  <c:v>503.99463619744051</c:v>
                </c:pt>
                <c:pt idx="6" formatCode="0">
                  <c:v>523.88800000000003</c:v>
                </c:pt>
                <c:pt idx="7" formatCode="0">
                  <c:v>516.49148981399469</c:v>
                </c:pt>
                <c:pt idx="8" formatCode="0">
                  <c:v>504.78045873153775</c:v>
                </c:pt>
              </c:numCache>
            </c:numRef>
          </c:val>
          <c:smooth val="0"/>
        </c:ser>
        <c:ser>
          <c:idx val="9"/>
          <c:order val="7"/>
          <c:tx>
            <c:v>2017 FYDP</c:v>
          </c:tx>
          <c:spPr>
            <a:ln w="50800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'Presidents Budget- FYDP'!$X$17:$AH$17</c:f>
              <c:numCache>
                <c:formatCode>General</c:formatCode>
                <c:ptCount val="11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</c:numCache>
            </c:numRef>
          </c:cat>
          <c:val>
            <c:numRef>
              <c:f>'Presidents Budget- FYDP'!$W$27:$AH$27</c:f>
              <c:numCache>
                <c:formatCode>General</c:formatCode>
                <c:ptCount val="12"/>
                <c:pt idx="6" formatCode="0">
                  <c:v>521.70000000000005</c:v>
                </c:pt>
                <c:pt idx="7" formatCode="0">
                  <c:v>513.69114260407434</c:v>
                </c:pt>
                <c:pt idx="8" formatCode="0">
                  <c:v>535.41867940920952</c:v>
                </c:pt>
                <c:pt idx="9" formatCode="0">
                  <c:v>532.56695059625201</c:v>
                </c:pt>
                <c:pt idx="10" formatCode="0">
                  <c:v>527.51278195488715</c:v>
                </c:pt>
                <c:pt idx="11" formatCode="0">
                  <c:v>530.56216216216228</c:v>
                </c:pt>
              </c:numCache>
            </c:numRef>
          </c:val>
          <c:smooth val="0"/>
        </c:ser>
        <c:ser>
          <c:idx val="0"/>
          <c:order val="8"/>
          <c:tx>
            <c:v> Actual Base Budget</c:v>
          </c:tx>
          <c:spPr>
            <a:ln w="133350">
              <a:solidFill>
                <a:schemeClr val="tx1"/>
              </a:solidFill>
              <a:prstDash val="sysDot"/>
            </a:ln>
          </c:spPr>
          <c:marker>
            <c:symbol val="none"/>
          </c:marker>
          <c:val>
            <c:numRef>
              <c:f>'Presidents Budget- FYDP'!$W$33:$AD$33</c:f>
              <c:numCache>
                <c:formatCode>General</c:formatCode>
                <c:ptCount val="8"/>
                <c:pt idx="0">
                  <c:v>574.88249240061771</c:v>
                </c:pt>
                <c:pt idx="1">
                  <c:v>561.42392149708598</c:v>
                </c:pt>
                <c:pt idx="2">
                  <c:v>553.28615448403241</c:v>
                </c:pt>
                <c:pt idx="3">
                  <c:v>510.09792433880148</c:v>
                </c:pt>
                <c:pt idx="4">
                  <c:v>503.57846012832272</c:v>
                </c:pt>
                <c:pt idx="5">
                  <c:v>503.20941499085922</c:v>
                </c:pt>
                <c:pt idx="6">
                  <c:v>521.70000000000005</c:v>
                </c:pt>
                <c:pt idx="7">
                  <c:v>513.69114260407434</c:v>
                </c:pt>
              </c:numCache>
            </c:numRef>
          </c:val>
          <c:smooth val="0"/>
        </c:ser>
        <c:ser>
          <c:idx val="6"/>
          <c:order val="9"/>
          <c:tx>
            <c:v> Total Defense Expenditures</c:v>
          </c:tx>
          <c:spPr>
            <a:ln w="95250">
              <a:prstDash val="sysDot"/>
            </a:ln>
          </c:spPr>
          <c:marker>
            <c:symbol val="none"/>
          </c:marker>
          <c:val>
            <c:numRef>
              <c:f>'Presidents Budget- FYDP'!$W$32:$AD$32</c:f>
              <c:numCache>
                <c:formatCode>0.0</c:formatCode>
                <c:ptCount val="8"/>
                <c:pt idx="0">
                  <c:v>752.49820467669417</c:v>
                </c:pt>
                <c:pt idx="1">
                  <c:v>730.21248403729282</c:v>
                </c:pt>
                <c:pt idx="2">
                  <c:v>673.35258808341428</c:v>
                </c:pt>
                <c:pt idx="3">
                  <c:v>594.61667224640121</c:v>
                </c:pt>
                <c:pt idx="4">
                  <c:v>589.92648945921178</c:v>
                </c:pt>
                <c:pt idx="5">
                  <c:v>567.05923217550276</c:v>
                </c:pt>
                <c:pt idx="6">
                  <c:v>580.29999999999995</c:v>
                </c:pt>
                <c:pt idx="7">
                  <c:v>571.34534986713913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357760"/>
        <c:axId val="92360064"/>
      </c:lineChart>
      <c:catAx>
        <c:axId val="92357760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Fiscal 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/>
          <a:lstStyle/>
          <a:p>
            <a:pPr>
              <a:defRPr/>
            </a:pPr>
            <a:endParaRPr lang="en-US"/>
          </a:p>
        </c:txPr>
        <c:crossAx val="92360064"/>
        <c:crosses val="autoZero"/>
        <c:auto val="1"/>
        <c:lblAlgn val="ctr"/>
        <c:lblOffset val="100"/>
        <c:noMultiLvlLbl val="0"/>
      </c:catAx>
      <c:valAx>
        <c:axId val="92360064"/>
        <c:scaling>
          <c:orientation val="minMax"/>
          <c:max val="760"/>
          <c:min val="4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DoD Base Budget </a:t>
                </a:r>
                <a:r>
                  <a:rPr lang="en-US" dirty="0" smtClean="0"/>
                  <a:t>Authority</a:t>
                </a:r>
                <a:endParaRPr lang="en-US" dirty="0"/>
              </a:p>
              <a:p>
                <a:pPr>
                  <a:defRPr/>
                </a:pPr>
                <a:r>
                  <a:rPr lang="en-US" sz="1600" b="0" dirty="0"/>
                  <a:t>(Billions of 2016 Dollars)</a:t>
                </a:r>
              </a:p>
            </c:rich>
          </c:tx>
          <c:layout>
            <c:manualLayout>
              <c:xMode val="edge"/>
              <c:yMode val="edge"/>
              <c:x val="0"/>
              <c:y val="0.2622652239071431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2357760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296660834062406"/>
          <c:y val="4.7104360118681042E-2"/>
          <c:w val="0.38938830562846311"/>
          <c:h val="0.36203783957109881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</c:spPr>
          <c:invertIfNegative val="0"/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Pt>
            <c:idx val="28"/>
            <c:invertIfNegative val="0"/>
            <c:bubble3D val="0"/>
          </c:dPt>
          <c:dPt>
            <c:idx val="29"/>
            <c:invertIfNegative val="0"/>
            <c:bubble3D val="0"/>
          </c:dPt>
          <c:dPt>
            <c:idx val="30"/>
            <c:invertIfNegative val="0"/>
            <c:bubble3D val="0"/>
          </c:dPt>
          <c:dPt>
            <c:idx val="31"/>
            <c:invertIfNegative val="0"/>
            <c:bubble3D val="0"/>
          </c:dPt>
          <c:dPt>
            <c:idx val="32"/>
            <c:invertIfNegative val="0"/>
            <c:bubble3D val="0"/>
          </c:dPt>
          <c:dPt>
            <c:idx val="33"/>
            <c:invertIfNegative val="0"/>
            <c:bubble3D val="0"/>
          </c:dPt>
          <c:dPt>
            <c:idx val="34"/>
            <c:invertIfNegative val="0"/>
            <c:bubble3D val="0"/>
          </c:dPt>
          <c:dPt>
            <c:idx val="35"/>
            <c:invertIfNegative val="0"/>
            <c:bubble3D val="0"/>
          </c:dPt>
          <c:dPt>
            <c:idx val="36"/>
            <c:invertIfNegative val="0"/>
            <c:bubble3D val="0"/>
          </c:dPt>
          <c:dPt>
            <c:idx val="37"/>
            <c:invertIfNegative val="0"/>
            <c:bubble3D val="0"/>
          </c:dPt>
          <c:dPt>
            <c:idx val="38"/>
            <c:invertIfNegative val="0"/>
            <c:bubble3D val="0"/>
          </c:dPt>
          <c:dPt>
            <c:idx val="39"/>
            <c:invertIfNegative val="0"/>
            <c:bubble3D val="0"/>
          </c:dPt>
          <c:dPt>
            <c:idx val="40"/>
            <c:invertIfNegative val="0"/>
            <c:bubble3D val="0"/>
          </c:dPt>
          <c:dPt>
            <c:idx val="41"/>
            <c:invertIfNegative val="0"/>
            <c:bubble3D val="0"/>
          </c:dPt>
          <c:dPt>
            <c:idx val="42"/>
            <c:invertIfNegative val="0"/>
            <c:bubble3D val="0"/>
          </c:dPt>
          <c:dPt>
            <c:idx val="43"/>
            <c:invertIfNegative val="0"/>
            <c:bubble3D val="0"/>
            <c:spPr>
              <a:solidFill>
                <a:srgbClr val="E46C0A"/>
              </a:solidFill>
            </c:spPr>
          </c:dPt>
          <c:dPt>
            <c:idx val="44"/>
            <c:invertIfNegative val="0"/>
            <c:bubble3D val="0"/>
            <c:spPr>
              <a:solidFill>
                <a:srgbClr val="E46C0A"/>
              </a:solidFill>
            </c:spPr>
          </c:dPt>
          <c:dPt>
            <c:idx val="45"/>
            <c:invertIfNegative val="0"/>
            <c:bubble3D val="0"/>
            <c:spPr>
              <a:solidFill>
                <a:srgbClr val="E46C0A"/>
              </a:solidFill>
            </c:spPr>
          </c:dPt>
          <c:dPt>
            <c:idx val="46"/>
            <c:invertIfNegative val="0"/>
            <c:bubble3D val="0"/>
            <c:spPr>
              <a:solidFill>
                <a:srgbClr val="E46C0A"/>
              </a:solidFill>
            </c:spPr>
          </c:dPt>
          <c:dPt>
            <c:idx val="47"/>
            <c:invertIfNegative val="0"/>
            <c:bubble3D val="0"/>
            <c:spPr>
              <a:solidFill>
                <a:srgbClr val="E46C0A"/>
              </a:solidFill>
            </c:spPr>
          </c:dPt>
          <c:dPt>
            <c:idx val="48"/>
            <c:invertIfNegative val="0"/>
            <c:bubble3D val="0"/>
            <c:spPr>
              <a:solidFill>
                <a:srgbClr val="E46C0A"/>
              </a:solidFill>
            </c:spPr>
          </c:dPt>
          <c:dPt>
            <c:idx val="49"/>
            <c:invertIfNegative val="0"/>
            <c:bubble3D val="0"/>
            <c:spPr>
              <a:solidFill>
                <a:srgbClr val="E46C0A"/>
              </a:solidFill>
            </c:spPr>
          </c:dPt>
          <c:dPt>
            <c:idx val="50"/>
            <c:invertIfNegative val="0"/>
            <c:bubble3D val="0"/>
            <c:spPr>
              <a:solidFill>
                <a:srgbClr val="E46C0A"/>
              </a:solidFill>
            </c:spPr>
          </c:dPt>
          <c:dPt>
            <c:idx val="51"/>
            <c:invertIfNegative val="0"/>
            <c:bubble3D val="0"/>
            <c:spPr>
              <a:solidFill>
                <a:srgbClr val="E46C0A"/>
              </a:solidFill>
            </c:spPr>
          </c:dPt>
          <c:cat>
            <c:strRef>
              <c:f>'billions chained 2009$'!$G$6:$G$57</c:f>
              <c:strCache>
                <c:ptCount val="52"/>
                <c:pt idx="0">
                  <c:v>2006 Q1</c:v>
                </c:pt>
                <c:pt idx="1">
                  <c:v>2006 Q2</c:v>
                </c:pt>
                <c:pt idx="2">
                  <c:v>2006 Q3</c:v>
                </c:pt>
                <c:pt idx="3">
                  <c:v>2006 Q4</c:v>
                </c:pt>
                <c:pt idx="4">
                  <c:v>2007 Q1</c:v>
                </c:pt>
                <c:pt idx="5">
                  <c:v>2007 Q2</c:v>
                </c:pt>
                <c:pt idx="6">
                  <c:v>2007 Q3</c:v>
                </c:pt>
                <c:pt idx="7">
                  <c:v>2007 Q4</c:v>
                </c:pt>
                <c:pt idx="8">
                  <c:v>2008 Q1</c:v>
                </c:pt>
                <c:pt idx="9">
                  <c:v>2008 Q2</c:v>
                </c:pt>
                <c:pt idx="10">
                  <c:v>2008 Q3</c:v>
                </c:pt>
                <c:pt idx="11">
                  <c:v>2008 Q4</c:v>
                </c:pt>
                <c:pt idx="12">
                  <c:v>2009 Q1</c:v>
                </c:pt>
                <c:pt idx="13">
                  <c:v>2009 Q2</c:v>
                </c:pt>
                <c:pt idx="14">
                  <c:v>2009 Q3</c:v>
                </c:pt>
                <c:pt idx="15">
                  <c:v>2009 Q4</c:v>
                </c:pt>
                <c:pt idx="16">
                  <c:v>2010 Q1</c:v>
                </c:pt>
                <c:pt idx="17">
                  <c:v>2010 Q2</c:v>
                </c:pt>
                <c:pt idx="18">
                  <c:v>2010 Q3</c:v>
                </c:pt>
                <c:pt idx="19">
                  <c:v>2010 Q4</c:v>
                </c:pt>
                <c:pt idx="20">
                  <c:v>2011 Q1</c:v>
                </c:pt>
                <c:pt idx="21">
                  <c:v>2011 Q2</c:v>
                </c:pt>
                <c:pt idx="22">
                  <c:v>2011 Q3</c:v>
                </c:pt>
                <c:pt idx="23">
                  <c:v>2011 Q4</c:v>
                </c:pt>
                <c:pt idx="24">
                  <c:v>2012 Q1</c:v>
                </c:pt>
                <c:pt idx="25">
                  <c:v>2012 Q2</c:v>
                </c:pt>
                <c:pt idx="26">
                  <c:v>2012 Q3</c:v>
                </c:pt>
                <c:pt idx="27">
                  <c:v>2012 Q4</c:v>
                </c:pt>
                <c:pt idx="28">
                  <c:v>2013 Q1</c:v>
                </c:pt>
                <c:pt idx="29">
                  <c:v>2013 Q2</c:v>
                </c:pt>
                <c:pt idx="30">
                  <c:v>2013 Q3</c:v>
                </c:pt>
                <c:pt idx="31">
                  <c:v>2013 Q4</c:v>
                </c:pt>
                <c:pt idx="32">
                  <c:v>2014 Q1</c:v>
                </c:pt>
                <c:pt idx="33">
                  <c:v>2014 Q2</c:v>
                </c:pt>
                <c:pt idx="34">
                  <c:v>2014 Q3</c:v>
                </c:pt>
                <c:pt idx="35">
                  <c:v>2014 Q4</c:v>
                </c:pt>
                <c:pt idx="36">
                  <c:v>2015 Q1</c:v>
                </c:pt>
                <c:pt idx="37">
                  <c:v>2015 Q2</c:v>
                </c:pt>
                <c:pt idx="38">
                  <c:v>2015 Q3</c:v>
                </c:pt>
                <c:pt idx="39">
                  <c:v>2015 Q4</c:v>
                </c:pt>
                <c:pt idx="40">
                  <c:v>2016 Q1</c:v>
                </c:pt>
                <c:pt idx="41">
                  <c:v>2016 Q2</c:v>
                </c:pt>
                <c:pt idx="42">
                  <c:v>2016 Q3</c:v>
                </c:pt>
                <c:pt idx="43">
                  <c:v>2016 Q4</c:v>
                </c:pt>
                <c:pt idx="44">
                  <c:v>2017 Q1</c:v>
                </c:pt>
                <c:pt idx="45">
                  <c:v>2017 Q2</c:v>
                </c:pt>
                <c:pt idx="46">
                  <c:v>2017 Q3</c:v>
                </c:pt>
                <c:pt idx="47">
                  <c:v>2017 Q4</c:v>
                </c:pt>
                <c:pt idx="48">
                  <c:v>2018 Q1</c:v>
                </c:pt>
                <c:pt idx="49">
                  <c:v>2018 Q2</c:v>
                </c:pt>
                <c:pt idx="50">
                  <c:v>2018 Q3</c:v>
                </c:pt>
                <c:pt idx="51">
                  <c:v>2018 Q4</c:v>
                </c:pt>
              </c:strCache>
            </c:strRef>
          </c:cat>
          <c:val>
            <c:numRef>
              <c:f>'billions chained 2009$'!$C$6:$C$57</c:f>
              <c:numCache>
                <c:formatCode>General</c:formatCode>
                <c:ptCount val="52"/>
                <c:pt idx="0">
                  <c:v>4.8000000000000001E-2</c:v>
                </c:pt>
                <c:pt idx="1">
                  <c:v>2.4E-2</c:v>
                </c:pt>
                <c:pt idx="2">
                  <c:v>1.1000000000000001E-2</c:v>
                </c:pt>
                <c:pt idx="3">
                  <c:v>2.1000000000000001E-2</c:v>
                </c:pt>
                <c:pt idx="4">
                  <c:v>1E-3</c:v>
                </c:pt>
                <c:pt idx="5">
                  <c:v>4.8000000000000001E-2</c:v>
                </c:pt>
                <c:pt idx="6">
                  <c:v>4.8000000000000001E-2</c:v>
                </c:pt>
                <c:pt idx="7">
                  <c:v>-2E-3</c:v>
                </c:pt>
                <c:pt idx="8">
                  <c:v>9.0000000000000011E-3</c:v>
                </c:pt>
                <c:pt idx="9">
                  <c:v>2.7999999999999997E-2</c:v>
                </c:pt>
                <c:pt idx="10">
                  <c:v>-5.0000000000000001E-3</c:v>
                </c:pt>
                <c:pt idx="11">
                  <c:v>-5.2000000000000005E-2</c:v>
                </c:pt>
                <c:pt idx="12">
                  <c:v>-6.4000000000000001E-2</c:v>
                </c:pt>
                <c:pt idx="13">
                  <c:v>-6.9999999999999993E-3</c:v>
                </c:pt>
                <c:pt idx="14">
                  <c:v>2.2000000000000002E-2</c:v>
                </c:pt>
                <c:pt idx="15">
                  <c:v>5.5999999999999994E-2</c:v>
                </c:pt>
                <c:pt idx="16">
                  <c:v>3.9E-2</c:v>
                </c:pt>
                <c:pt idx="17">
                  <c:v>3.7999999999999999E-2</c:v>
                </c:pt>
                <c:pt idx="18">
                  <c:v>2.5000000000000001E-2</c:v>
                </c:pt>
                <c:pt idx="19">
                  <c:v>2.3E-2</c:v>
                </c:pt>
                <c:pt idx="20">
                  <c:v>4.0000000000000001E-3</c:v>
                </c:pt>
                <c:pt idx="21">
                  <c:v>1.3000000000000001E-2</c:v>
                </c:pt>
                <c:pt idx="22">
                  <c:v>1.8000000000000002E-2</c:v>
                </c:pt>
                <c:pt idx="23">
                  <c:v>0.03</c:v>
                </c:pt>
                <c:pt idx="24">
                  <c:v>3.7000000000000005E-2</c:v>
                </c:pt>
                <c:pt idx="25">
                  <c:v>1.2500000000000001E-2</c:v>
                </c:pt>
                <c:pt idx="26">
                  <c:v>2.7999999999999997E-2</c:v>
                </c:pt>
                <c:pt idx="27">
                  <c:v>1E-3</c:v>
                </c:pt>
                <c:pt idx="28">
                  <c:v>2.7000000000000003E-2</c:v>
                </c:pt>
                <c:pt idx="29">
                  <c:v>1.8000000000000002E-2</c:v>
                </c:pt>
                <c:pt idx="30">
                  <c:v>4.4999999999999998E-2</c:v>
                </c:pt>
                <c:pt idx="31">
                  <c:v>3.5000000000000003E-2</c:v>
                </c:pt>
                <c:pt idx="32">
                  <c:v>-9.0000000000000011E-3</c:v>
                </c:pt>
                <c:pt idx="33">
                  <c:v>4.5999999999999999E-2</c:v>
                </c:pt>
                <c:pt idx="34">
                  <c:v>4.2999999999999997E-2</c:v>
                </c:pt>
                <c:pt idx="35">
                  <c:v>2.1000000000000001E-2</c:v>
                </c:pt>
                <c:pt idx="36">
                  <c:v>0.02</c:v>
                </c:pt>
                <c:pt idx="37">
                  <c:v>2.6000000000000002E-2</c:v>
                </c:pt>
                <c:pt idx="38">
                  <c:v>0.02</c:v>
                </c:pt>
                <c:pt idx="39">
                  <c:v>9.0000000000000011E-3</c:v>
                </c:pt>
                <c:pt idx="40">
                  <c:v>8.0000000000000002E-3</c:v>
                </c:pt>
                <c:pt idx="41">
                  <c:v>1.3999999999999999E-2</c:v>
                </c:pt>
                <c:pt idx="42">
                  <c:v>3.5000000000000003E-2</c:v>
                </c:pt>
                <c:pt idx="43">
                  <c:v>2.2000000000000002E-2</c:v>
                </c:pt>
                <c:pt idx="44">
                  <c:v>2.2000000000000002E-2</c:v>
                </c:pt>
                <c:pt idx="45">
                  <c:v>2.3E-2</c:v>
                </c:pt>
                <c:pt idx="46">
                  <c:v>2.4E-2</c:v>
                </c:pt>
                <c:pt idx="47">
                  <c:v>2.3E-2</c:v>
                </c:pt>
                <c:pt idx="48">
                  <c:v>2.4E-2</c:v>
                </c:pt>
                <c:pt idx="49">
                  <c:v>2.4E-2</c:v>
                </c:pt>
                <c:pt idx="50">
                  <c:v>2.3E-2</c:v>
                </c:pt>
                <c:pt idx="51">
                  <c:v>2.2000000000000002E-2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812352"/>
        <c:axId val="149813888"/>
      </c:barChart>
      <c:lineChart>
        <c:grouping val="standard"/>
        <c:varyColors val="0"/>
        <c:ser>
          <c:idx val="1"/>
          <c:order val="1"/>
          <c:tx>
            <c:v>Long Term Average</c:v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val>
            <c:numRef>
              <c:f>'billions chained 2009$'!$D$6:$D$57</c:f>
              <c:numCache>
                <c:formatCode>General</c:formatCode>
                <c:ptCount val="52"/>
                <c:pt idx="0">
                  <c:v>0.03</c:v>
                </c:pt>
                <c:pt idx="1">
                  <c:v>0.03</c:v>
                </c:pt>
                <c:pt idx="2">
                  <c:v>0.03</c:v>
                </c:pt>
                <c:pt idx="3">
                  <c:v>0.03</c:v>
                </c:pt>
                <c:pt idx="4">
                  <c:v>0.03</c:v>
                </c:pt>
                <c:pt idx="5">
                  <c:v>0.03</c:v>
                </c:pt>
                <c:pt idx="6">
                  <c:v>0.03</c:v>
                </c:pt>
                <c:pt idx="7">
                  <c:v>0.03</c:v>
                </c:pt>
                <c:pt idx="8">
                  <c:v>0.03</c:v>
                </c:pt>
                <c:pt idx="9">
                  <c:v>0.03</c:v>
                </c:pt>
                <c:pt idx="10">
                  <c:v>0.03</c:v>
                </c:pt>
                <c:pt idx="11">
                  <c:v>0.03</c:v>
                </c:pt>
                <c:pt idx="12">
                  <c:v>0.03</c:v>
                </c:pt>
                <c:pt idx="13">
                  <c:v>0.03</c:v>
                </c:pt>
                <c:pt idx="14">
                  <c:v>0.03</c:v>
                </c:pt>
                <c:pt idx="15">
                  <c:v>0.03</c:v>
                </c:pt>
                <c:pt idx="16">
                  <c:v>0.03</c:v>
                </c:pt>
                <c:pt idx="17">
                  <c:v>0.03</c:v>
                </c:pt>
                <c:pt idx="18">
                  <c:v>0.03</c:v>
                </c:pt>
                <c:pt idx="19">
                  <c:v>0.03</c:v>
                </c:pt>
                <c:pt idx="20">
                  <c:v>0.03</c:v>
                </c:pt>
                <c:pt idx="21">
                  <c:v>0.03</c:v>
                </c:pt>
                <c:pt idx="22">
                  <c:v>0.03</c:v>
                </c:pt>
                <c:pt idx="23">
                  <c:v>0.03</c:v>
                </c:pt>
                <c:pt idx="24">
                  <c:v>0.03</c:v>
                </c:pt>
                <c:pt idx="25">
                  <c:v>0.03</c:v>
                </c:pt>
                <c:pt idx="26">
                  <c:v>0.03</c:v>
                </c:pt>
                <c:pt idx="27">
                  <c:v>0.03</c:v>
                </c:pt>
                <c:pt idx="28">
                  <c:v>0.03</c:v>
                </c:pt>
                <c:pt idx="29">
                  <c:v>0.03</c:v>
                </c:pt>
                <c:pt idx="30">
                  <c:v>0.03</c:v>
                </c:pt>
                <c:pt idx="31">
                  <c:v>0.03</c:v>
                </c:pt>
                <c:pt idx="32">
                  <c:v>0.03</c:v>
                </c:pt>
                <c:pt idx="33">
                  <c:v>0.03</c:v>
                </c:pt>
                <c:pt idx="34">
                  <c:v>0.03</c:v>
                </c:pt>
                <c:pt idx="35">
                  <c:v>0.03</c:v>
                </c:pt>
                <c:pt idx="36">
                  <c:v>0.03</c:v>
                </c:pt>
                <c:pt idx="37">
                  <c:v>0.03</c:v>
                </c:pt>
                <c:pt idx="38">
                  <c:v>0.03</c:v>
                </c:pt>
                <c:pt idx="39">
                  <c:v>0.03</c:v>
                </c:pt>
                <c:pt idx="40">
                  <c:v>0.03</c:v>
                </c:pt>
                <c:pt idx="41">
                  <c:v>0.03</c:v>
                </c:pt>
                <c:pt idx="42">
                  <c:v>0.03</c:v>
                </c:pt>
                <c:pt idx="43">
                  <c:v>0.03</c:v>
                </c:pt>
                <c:pt idx="44">
                  <c:v>0.03</c:v>
                </c:pt>
                <c:pt idx="45">
                  <c:v>0.03</c:v>
                </c:pt>
                <c:pt idx="46">
                  <c:v>0.03</c:v>
                </c:pt>
                <c:pt idx="47">
                  <c:v>0.03</c:v>
                </c:pt>
                <c:pt idx="48">
                  <c:v>0.03</c:v>
                </c:pt>
                <c:pt idx="49">
                  <c:v>0.03</c:v>
                </c:pt>
                <c:pt idx="50">
                  <c:v>0.03</c:v>
                </c:pt>
                <c:pt idx="51">
                  <c:v>0.03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812352"/>
        <c:axId val="149813888"/>
      </c:lineChart>
      <c:catAx>
        <c:axId val="149812352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 rot="-2160000"/>
          <a:lstStyle/>
          <a:p>
            <a:pPr>
              <a:defRPr/>
            </a:pPr>
            <a:endParaRPr lang="en-US"/>
          </a:p>
        </c:txPr>
        <c:crossAx val="149813888"/>
        <c:crosses val="autoZero"/>
        <c:auto val="1"/>
        <c:lblAlgn val="ctr"/>
        <c:lblOffset val="100"/>
        <c:tickLblSkip val="4"/>
        <c:noMultiLvlLbl val="0"/>
      </c:catAx>
      <c:valAx>
        <c:axId val="1498138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Percent Change</a:t>
                </a:r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crossAx val="149812352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 dirty="0"/>
              <a:t>U.S. Civilian Non-Farm Employment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0342547234779148"/>
          <c:y val="0.10394244553866064"/>
          <c:w val="0.84918587951307678"/>
          <c:h val="0.69190481009753113"/>
        </c:manualLayout>
      </c:layout>
      <c:areaChart>
        <c:grouping val="standard"/>
        <c:varyColors val="0"/>
        <c:ser>
          <c:idx val="1"/>
          <c:order val="1"/>
          <c:tx>
            <c:strRef>
              <c:f>Tables!$D$5</c:f>
              <c:strCache>
                <c:ptCount val="1"/>
                <c:pt idx="0">
                  <c:v>Recessions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cat>
            <c:numRef>
              <c:f>Tables!$A$6:$A$869</c:f>
              <c:numCache>
                <c:formatCode>[$-409]mmmm\-yy;@</c:formatCode>
                <c:ptCount val="864"/>
                <c:pt idx="0">
                  <c:v>16438</c:v>
                </c:pt>
                <c:pt idx="1">
                  <c:v>16469</c:v>
                </c:pt>
                <c:pt idx="2">
                  <c:v>16497</c:v>
                </c:pt>
                <c:pt idx="3">
                  <c:v>16528</c:v>
                </c:pt>
                <c:pt idx="4">
                  <c:v>16558</c:v>
                </c:pt>
                <c:pt idx="5">
                  <c:v>16589</c:v>
                </c:pt>
                <c:pt idx="6">
                  <c:v>16619</c:v>
                </c:pt>
                <c:pt idx="7">
                  <c:v>16650</c:v>
                </c:pt>
                <c:pt idx="8">
                  <c:v>16681</c:v>
                </c:pt>
                <c:pt idx="9">
                  <c:v>16711</c:v>
                </c:pt>
                <c:pt idx="10">
                  <c:v>16742</c:v>
                </c:pt>
                <c:pt idx="11">
                  <c:v>16772</c:v>
                </c:pt>
                <c:pt idx="12">
                  <c:v>16803</c:v>
                </c:pt>
                <c:pt idx="13">
                  <c:v>16834</c:v>
                </c:pt>
                <c:pt idx="14">
                  <c:v>16862</c:v>
                </c:pt>
                <c:pt idx="15">
                  <c:v>16893</c:v>
                </c:pt>
                <c:pt idx="16">
                  <c:v>16923</c:v>
                </c:pt>
                <c:pt idx="17">
                  <c:v>16954</c:v>
                </c:pt>
                <c:pt idx="18">
                  <c:v>16984</c:v>
                </c:pt>
                <c:pt idx="19">
                  <c:v>17015</c:v>
                </c:pt>
                <c:pt idx="20">
                  <c:v>17046</c:v>
                </c:pt>
                <c:pt idx="21">
                  <c:v>17076</c:v>
                </c:pt>
                <c:pt idx="22">
                  <c:v>17107</c:v>
                </c:pt>
                <c:pt idx="23">
                  <c:v>17137</c:v>
                </c:pt>
                <c:pt idx="24">
                  <c:v>17168</c:v>
                </c:pt>
                <c:pt idx="25">
                  <c:v>17199</c:v>
                </c:pt>
                <c:pt idx="26">
                  <c:v>17227</c:v>
                </c:pt>
                <c:pt idx="27">
                  <c:v>17258</c:v>
                </c:pt>
                <c:pt idx="28">
                  <c:v>17288</c:v>
                </c:pt>
                <c:pt idx="29">
                  <c:v>17319</c:v>
                </c:pt>
                <c:pt idx="30">
                  <c:v>17349</c:v>
                </c:pt>
                <c:pt idx="31">
                  <c:v>17380</c:v>
                </c:pt>
                <c:pt idx="32">
                  <c:v>17411</c:v>
                </c:pt>
                <c:pt idx="33">
                  <c:v>17441</c:v>
                </c:pt>
                <c:pt idx="34">
                  <c:v>17472</c:v>
                </c:pt>
                <c:pt idx="35">
                  <c:v>17502</c:v>
                </c:pt>
                <c:pt idx="36">
                  <c:v>17533</c:v>
                </c:pt>
                <c:pt idx="37">
                  <c:v>17564</c:v>
                </c:pt>
                <c:pt idx="38">
                  <c:v>17593</c:v>
                </c:pt>
                <c:pt idx="39">
                  <c:v>17624</c:v>
                </c:pt>
                <c:pt idx="40">
                  <c:v>17654</c:v>
                </c:pt>
                <c:pt idx="41">
                  <c:v>17685</c:v>
                </c:pt>
                <c:pt idx="42">
                  <c:v>17715</c:v>
                </c:pt>
                <c:pt idx="43">
                  <c:v>17746</c:v>
                </c:pt>
                <c:pt idx="44">
                  <c:v>17777</c:v>
                </c:pt>
                <c:pt idx="45">
                  <c:v>17807</c:v>
                </c:pt>
                <c:pt idx="46">
                  <c:v>17838</c:v>
                </c:pt>
                <c:pt idx="47">
                  <c:v>17868</c:v>
                </c:pt>
                <c:pt idx="48">
                  <c:v>17899</c:v>
                </c:pt>
                <c:pt idx="49">
                  <c:v>17930</c:v>
                </c:pt>
                <c:pt idx="50">
                  <c:v>17958</c:v>
                </c:pt>
                <c:pt idx="51">
                  <c:v>17989</c:v>
                </c:pt>
                <c:pt idx="52">
                  <c:v>18019</c:v>
                </c:pt>
                <c:pt idx="53">
                  <c:v>18050</c:v>
                </c:pt>
                <c:pt idx="54">
                  <c:v>18080</c:v>
                </c:pt>
                <c:pt idx="55">
                  <c:v>18111</c:v>
                </c:pt>
                <c:pt idx="56">
                  <c:v>18142</c:v>
                </c:pt>
                <c:pt idx="57">
                  <c:v>18172</c:v>
                </c:pt>
                <c:pt idx="58">
                  <c:v>18203</c:v>
                </c:pt>
                <c:pt idx="59">
                  <c:v>18233</c:v>
                </c:pt>
                <c:pt idx="60">
                  <c:v>18264</c:v>
                </c:pt>
                <c:pt idx="61">
                  <c:v>18295</c:v>
                </c:pt>
                <c:pt idx="62">
                  <c:v>18323</c:v>
                </c:pt>
                <c:pt idx="63">
                  <c:v>18354</c:v>
                </c:pt>
                <c:pt idx="64">
                  <c:v>18384</c:v>
                </c:pt>
                <c:pt idx="65">
                  <c:v>18415</c:v>
                </c:pt>
                <c:pt idx="66">
                  <c:v>18445</c:v>
                </c:pt>
                <c:pt idx="67">
                  <c:v>18476</c:v>
                </c:pt>
                <c:pt idx="68">
                  <c:v>18507</c:v>
                </c:pt>
                <c:pt idx="69">
                  <c:v>18537</c:v>
                </c:pt>
                <c:pt idx="70">
                  <c:v>18568</c:v>
                </c:pt>
                <c:pt idx="71">
                  <c:v>18598</c:v>
                </c:pt>
                <c:pt idx="72">
                  <c:v>18629</c:v>
                </c:pt>
                <c:pt idx="73">
                  <c:v>18660</c:v>
                </c:pt>
                <c:pt idx="74">
                  <c:v>18688</c:v>
                </c:pt>
                <c:pt idx="75">
                  <c:v>18719</c:v>
                </c:pt>
                <c:pt idx="76">
                  <c:v>18749</c:v>
                </c:pt>
                <c:pt idx="77">
                  <c:v>18780</c:v>
                </c:pt>
                <c:pt idx="78">
                  <c:v>18810</c:v>
                </c:pt>
                <c:pt idx="79">
                  <c:v>18841</c:v>
                </c:pt>
                <c:pt idx="80">
                  <c:v>18872</c:v>
                </c:pt>
                <c:pt idx="81">
                  <c:v>18902</c:v>
                </c:pt>
                <c:pt idx="82">
                  <c:v>18933</c:v>
                </c:pt>
                <c:pt idx="83">
                  <c:v>18963</c:v>
                </c:pt>
                <c:pt idx="84">
                  <c:v>18994</c:v>
                </c:pt>
                <c:pt idx="85">
                  <c:v>19025</c:v>
                </c:pt>
                <c:pt idx="86">
                  <c:v>19054</c:v>
                </c:pt>
                <c:pt idx="87">
                  <c:v>19085</c:v>
                </c:pt>
                <c:pt idx="88">
                  <c:v>19115</c:v>
                </c:pt>
                <c:pt idx="89">
                  <c:v>19146</c:v>
                </c:pt>
                <c:pt idx="90">
                  <c:v>19176</c:v>
                </c:pt>
                <c:pt idx="91">
                  <c:v>19207</c:v>
                </c:pt>
                <c:pt idx="92">
                  <c:v>19238</c:v>
                </c:pt>
                <c:pt idx="93">
                  <c:v>19268</c:v>
                </c:pt>
                <c:pt idx="94">
                  <c:v>19299</c:v>
                </c:pt>
                <c:pt idx="95">
                  <c:v>19329</c:v>
                </c:pt>
                <c:pt idx="96">
                  <c:v>19360</c:v>
                </c:pt>
                <c:pt idx="97">
                  <c:v>19391</c:v>
                </c:pt>
                <c:pt idx="98">
                  <c:v>19419</c:v>
                </c:pt>
                <c:pt idx="99">
                  <c:v>19450</c:v>
                </c:pt>
                <c:pt idx="100">
                  <c:v>19480</c:v>
                </c:pt>
                <c:pt idx="101">
                  <c:v>19511</c:v>
                </c:pt>
                <c:pt idx="102">
                  <c:v>19541</c:v>
                </c:pt>
                <c:pt idx="103">
                  <c:v>19572</c:v>
                </c:pt>
                <c:pt idx="104">
                  <c:v>19603</c:v>
                </c:pt>
                <c:pt idx="105">
                  <c:v>19633</c:v>
                </c:pt>
                <c:pt idx="106">
                  <c:v>19664</c:v>
                </c:pt>
                <c:pt idx="107">
                  <c:v>19694</c:v>
                </c:pt>
                <c:pt idx="108">
                  <c:v>19725</c:v>
                </c:pt>
                <c:pt idx="109">
                  <c:v>19756</c:v>
                </c:pt>
                <c:pt idx="110">
                  <c:v>19784</c:v>
                </c:pt>
                <c:pt idx="111">
                  <c:v>19815</c:v>
                </c:pt>
                <c:pt idx="112">
                  <c:v>19845</c:v>
                </c:pt>
                <c:pt idx="113">
                  <c:v>19876</c:v>
                </c:pt>
                <c:pt idx="114">
                  <c:v>19906</c:v>
                </c:pt>
                <c:pt idx="115">
                  <c:v>19937</c:v>
                </c:pt>
                <c:pt idx="116">
                  <c:v>19968</c:v>
                </c:pt>
                <c:pt idx="117">
                  <c:v>19998</c:v>
                </c:pt>
                <c:pt idx="118">
                  <c:v>20029</c:v>
                </c:pt>
                <c:pt idx="119">
                  <c:v>20059</c:v>
                </c:pt>
                <c:pt idx="120">
                  <c:v>20090</c:v>
                </c:pt>
                <c:pt idx="121">
                  <c:v>20121</c:v>
                </c:pt>
                <c:pt idx="122">
                  <c:v>20149</c:v>
                </c:pt>
                <c:pt idx="123">
                  <c:v>20180</c:v>
                </c:pt>
                <c:pt idx="124">
                  <c:v>20210</c:v>
                </c:pt>
                <c:pt idx="125">
                  <c:v>20241</c:v>
                </c:pt>
                <c:pt idx="126">
                  <c:v>20271</c:v>
                </c:pt>
                <c:pt idx="127">
                  <c:v>20302</c:v>
                </c:pt>
                <c:pt idx="128">
                  <c:v>20333</c:v>
                </c:pt>
                <c:pt idx="129">
                  <c:v>20363</c:v>
                </c:pt>
                <c:pt idx="130">
                  <c:v>20394</c:v>
                </c:pt>
                <c:pt idx="131">
                  <c:v>20424</c:v>
                </c:pt>
                <c:pt idx="132">
                  <c:v>20455</c:v>
                </c:pt>
                <c:pt idx="133">
                  <c:v>20486</c:v>
                </c:pt>
                <c:pt idx="134">
                  <c:v>20515</c:v>
                </c:pt>
                <c:pt idx="135">
                  <c:v>20546</c:v>
                </c:pt>
                <c:pt idx="136">
                  <c:v>20576</c:v>
                </c:pt>
                <c:pt idx="137">
                  <c:v>20607</c:v>
                </c:pt>
                <c:pt idx="138">
                  <c:v>20637</c:v>
                </c:pt>
                <c:pt idx="139">
                  <c:v>20668</c:v>
                </c:pt>
                <c:pt idx="140">
                  <c:v>20699</c:v>
                </c:pt>
                <c:pt idx="141">
                  <c:v>20729</c:v>
                </c:pt>
                <c:pt idx="142">
                  <c:v>20760</c:v>
                </c:pt>
                <c:pt idx="143">
                  <c:v>20790</c:v>
                </c:pt>
                <c:pt idx="144">
                  <c:v>20821</c:v>
                </c:pt>
                <c:pt idx="145">
                  <c:v>20852</c:v>
                </c:pt>
                <c:pt idx="146">
                  <c:v>20880</c:v>
                </c:pt>
                <c:pt idx="147">
                  <c:v>20911</c:v>
                </c:pt>
                <c:pt idx="148">
                  <c:v>20941</c:v>
                </c:pt>
                <c:pt idx="149">
                  <c:v>20972</c:v>
                </c:pt>
                <c:pt idx="150">
                  <c:v>21002</c:v>
                </c:pt>
                <c:pt idx="151">
                  <c:v>21033</c:v>
                </c:pt>
                <c:pt idx="152">
                  <c:v>21064</c:v>
                </c:pt>
                <c:pt idx="153">
                  <c:v>21094</c:v>
                </c:pt>
                <c:pt idx="154">
                  <c:v>21125</c:v>
                </c:pt>
                <c:pt idx="155">
                  <c:v>21155</c:v>
                </c:pt>
                <c:pt idx="156">
                  <c:v>21186</c:v>
                </c:pt>
                <c:pt idx="157">
                  <c:v>21217</c:v>
                </c:pt>
                <c:pt idx="158">
                  <c:v>21245</c:v>
                </c:pt>
                <c:pt idx="159">
                  <c:v>21276</c:v>
                </c:pt>
                <c:pt idx="160">
                  <c:v>21306</c:v>
                </c:pt>
                <c:pt idx="161">
                  <c:v>21337</c:v>
                </c:pt>
                <c:pt idx="162">
                  <c:v>21367</c:v>
                </c:pt>
                <c:pt idx="163">
                  <c:v>21398</c:v>
                </c:pt>
                <c:pt idx="164">
                  <c:v>21429</c:v>
                </c:pt>
                <c:pt idx="165">
                  <c:v>21459</c:v>
                </c:pt>
                <c:pt idx="166">
                  <c:v>21490</c:v>
                </c:pt>
                <c:pt idx="167">
                  <c:v>21520</c:v>
                </c:pt>
                <c:pt idx="168">
                  <c:v>21551</c:v>
                </c:pt>
                <c:pt idx="169">
                  <c:v>21582</c:v>
                </c:pt>
                <c:pt idx="170">
                  <c:v>21610</c:v>
                </c:pt>
                <c:pt idx="171">
                  <c:v>21641</c:v>
                </c:pt>
                <c:pt idx="172">
                  <c:v>21671</c:v>
                </c:pt>
                <c:pt idx="173">
                  <c:v>21702</c:v>
                </c:pt>
                <c:pt idx="174">
                  <c:v>21732</c:v>
                </c:pt>
                <c:pt idx="175">
                  <c:v>21763</c:v>
                </c:pt>
                <c:pt idx="176">
                  <c:v>21794</c:v>
                </c:pt>
                <c:pt idx="177">
                  <c:v>21824</c:v>
                </c:pt>
                <c:pt idx="178">
                  <c:v>21855</c:v>
                </c:pt>
                <c:pt idx="179">
                  <c:v>21885</c:v>
                </c:pt>
                <c:pt idx="180">
                  <c:v>21916</c:v>
                </c:pt>
                <c:pt idx="181">
                  <c:v>21947</c:v>
                </c:pt>
                <c:pt idx="182">
                  <c:v>21976</c:v>
                </c:pt>
                <c:pt idx="183">
                  <c:v>22007</c:v>
                </c:pt>
                <c:pt idx="184">
                  <c:v>22037</c:v>
                </c:pt>
                <c:pt idx="185">
                  <c:v>22068</c:v>
                </c:pt>
                <c:pt idx="186">
                  <c:v>22098</c:v>
                </c:pt>
                <c:pt idx="187">
                  <c:v>22129</c:v>
                </c:pt>
                <c:pt idx="188">
                  <c:v>22160</c:v>
                </c:pt>
                <c:pt idx="189">
                  <c:v>22190</c:v>
                </c:pt>
                <c:pt idx="190">
                  <c:v>22221</c:v>
                </c:pt>
                <c:pt idx="191">
                  <c:v>22251</c:v>
                </c:pt>
                <c:pt idx="192">
                  <c:v>22282</c:v>
                </c:pt>
                <c:pt idx="193">
                  <c:v>22313</c:v>
                </c:pt>
                <c:pt idx="194">
                  <c:v>22341</c:v>
                </c:pt>
                <c:pt idx="195">
                  <c:v>22372</c:v>
                </c:pt>
                <c:pt idx="196">
                  <c:v>22402</c:v>
                </c:pt>
                <c:pt idx="197">
                  <c:v>22433</c:v>
                </c:pt>
                <c:pt idx="198">
                  <c:v>22463</c:v>
                </c:pt>
                <c:pt idx="199">
                  <c:v>22494</c:v>
                </c:pt>
                <c:pt idx="200">
                  <c:v>22525</c:v>
                </c:pt>
                <c:pt idx="201">
                  <c:v>22555</c:v>
                </c:pt>
                <c:pt idx="202">
                  <c:v>22586</c:v>
                </c:pt>
                <c:pt idx="203">
                  <c:v>22616</c:v>
                </c:pt>
                <c:pt idx="204">
                  <c:v>22647</c:v>
                </c:pt>
                <c:pt idx="205">
                  <c:v>22678</c:v>
                </c:pt>
                <c:pt idx="206">
                  <c:v>22706</c:v>
                </c:pt>
                <c:pt idx="207">
                  <c:v>22737</c:v>
                </c:pt>
                <c:pt idx="208">
                  <c:v>22767</c:v>
                </c:pt>
                <c:pt idx="209">
                  <c:v>22798</c:v>
                </c:pt>
                <c:pt idx="210">
                  <c:v>22828</c:v>
                </c:pt>
                <c:pt idx="211">
                  <c:v>22859</c:v>
                </c:pt>
                <c:pt idx="212">
                  <c:v>22890</c:v>
                </c:pt>
                <c:pt idx="213">
                  <c:v>22920</c:v>
                </c:pt>
                <c:pt idx="214">
                  <c:v>22951</c:v>
                </c:pt>
                <c:pt idx="215">
                  <c:v>22981</c:v>
                </c:pt>
                <c:pt idx="216">
                  <c:v>23012</c:v>
                </c:pt>
                <c:pt idx="217">
                  <c:v>23043</c:v>
                </c:pt>
                <c:pt idx="218">
                  <c:v>23071</c:v>
                </c:pt>
                <c:pt idx="219">
                  <c:v>23102</c:v>
                </c:pt>
                <c:pt idx="220">
                  <c:v>23132</c:v>
                </c:pt>
                <c:pt idx="221">
                  <c:v>23163</c:v>
                </c:pt>
                <c:pt idx="222">
                  <c:v>23193</c:v>
                </c:pt>
                <c:pt idx="223">
                  <c:v>23224</c:v>
                </c:pt>
                <c:pt idx="224">
                  <c:v>23255</c:v>
                </c:pt>
                <c:pt idx="225">
                  <c:v>23285</c:v>
                </c:pt>
                <c:pt idx="226">
                  <c:v>23316</c:v>
                </c:pt>
                <c:pt idx="227">
                  <c:v>23346</c:v>
                </c:pt>
                <c:pt idx="228">
                  <c:v>23377</c:v>
                </c:pt>
                <c:pt idx="229">
                  <c:v>23408</c:v>
                </c:pt>
                <c:pt idx="230">
                  <c:v>23437</c:v>
                </c:pt>
                <c:pt idx="231">
                  <c:v>23468</c:v>
                </c:pt>
                <c:pt idx="232">
                  <c:v>23498</c:v>
                </c:pt>
                <c:pt idx="233">
                  <c:v>23529</c:v>
                </c:pt>
                <c:pt idx="234">
                  <c:v>23559</c:v>
                </c:pt>
                <c:pt idx="235">
                  <c:v>23590</c:v>
                </c:pt>
                <c:pt idx="236">
                  <c:v>23621</c:v>
                </c:pt>
                <c:pt idx="237">
                  <c:v>23651</c:v>
                </c:pt>
                <c:pt idx="238">
                  <c:v>23682</c:v>
                </c:pt>
                <c:pt idx="239">
                  <c:v>23712</c:v>
                </c:pt>
                <c:pt idx="240">
                  <c:v>23743</c:v>
                </c:pt>
                <c:pt idx="241">
                  <c:v>23774</c:v>
                </c:pt>
                <c:pt idx="242">
                  <c:v>23802</c:v>
                </c:pt>
                <c:pt idx="243">
                  <c:v>23833</c:v>
                </c:pt>
                <c:pt idx="244">
                  <c:v>23863</c:v>
                </c:pt>
                <c:pt idx="245">
                  <c:v>23894</c:v>
                </c:pt>
                <c:pt idx="246">
                  <c:v>23924</c:v>
                </c:pt>
                <c:pt idx="247">
                  <c:v>23955</c:v>
                </c:pt>
                <c:pt idx="248">
                  <c:v>23986</c:v>
                </c:pt>
                <c:pt idx="249">
                  <c:v>24016</c:v>
                </c:pt>
                <c:pt idx="250">
                  <c:v>24047</c:v>
                </c:pt>
                <c:pt idx="251">
                  <c:v>24077</c:v>
                </c:pt>
                <c:pt idx="252">
                  <c:v>24108</c:v>
                </c:pt>
                <c:pt idx="253">
                  <c:v>24139</c:v>
                </c:pt>
                <c:pt idx="254">
                  <c:v>24167</c:v>
                </c:pt>
                <c:pt idx="255">
                  <c:v>24198</c:v>
                </c:pt>
                <c:pt idx="256">
                  <c:v>24228</c:v>
                </c:pt>
                <c:pt idx="257">
                  <c:v>24259</c:v>
                </c:pt>
                <c:pt idx="258">
                  <c:v>24289</c:v>
                </c:pt>
                <c:pt idx="259">
                  <c:v>24320</c:v>
                </c:pt>
                <c:pt idx="260">
                  <c:v>24351</c:v>
                </c:pt>
                <c:pt idx="261">
                  <c:v>24381</c:v>
                </c:pt>
                <c:pt idx="262">
                  <c:v>24412</c:v>
                </c:pt>
                <c:pt idx="263">
                  <c:v>24442</c:v>
                </c:pt>
                <c:pt idx="264">
                  <c:v>24473</c:v>
                </c:pt>
                <c:pt idx="265">
                  <c:v>24504</c:v>
                </c:pt>
                <c:pt idx="266">
                  <c:v>24532</c:v>
                </c:pt>
                <c:pt idx="267">
                  <c:v>24563</c:v>
                </c:pt>
                <c:pt idx="268">
                  <c:v>24593</c:v>
                </c:pt>
                <c:pt idx="269">
                  <c:v>24624</c:v>
                </c:pt>
                <c:pt idx="270">
                  <c:v>24654</c:v>
                </c:pt>
                <c:pt idx="271">
                  <c:v>24685</c:v>
                </c:pt>
                <c:pt idx="272">
                  <c:v>24716</c:v>
                </c:pt>
                <c:pt idx="273">
                  <c:v>24746</c:v>
                </c:pt>
                <c:pt idx="274">
                  <c:v>24777</c:v>
                </c:pt>
                <c:pt idx="275">
                  <c:v>24807</c:v>
                </c:pt>
                <c:pt idx="276">
                  <c:v>24838</c:v>
                </c:pt>
                <c:pt idx="277">
                  <c:v>24869</c:v>
                </c:pt>
                <c:pt idx="278">
                  <c:v>24898</c:v>
                </c:pt>
                <c:pt idx="279">
                  <c:v>24929</c:v>
                </c:pt>
                <c:pt idx="280">
                  <c:v>24959</c:v>
                </c:pt>
                <c:pt idx="281">
                  <c:v>24990</c:v>
                </c:pt>
                <c:pt idx="282">
                  <c:v>25020</c:v>
                </c:pt>
                <c:pt idx="283">
                  <c:v>25051</c:v>
                </c:pt>
                <c:pt idx="284">
                  <c:v>25082</c:v>
                </c:pt>
                <c:pt idx="285">
                  <c:v>25112</c:v>
                </c:pt>
                <c:pt idx="286">
                  <c:v>25143</c:v>
                </c:pt>
                <c:pt idx="287">
                  <c:v>25173</c:v>
                </c:pt>
                <c:pt idx="288">
                  <c:v>25204</c:v>
                </c:pt>
                <c:pt idx="289">
                  <c:v>25235</c:v>
                </c:pt>
                <c:pt idx="290">
                  <c:v>25263</c:v>
                </c:pt>
                <c:pt idx="291">
                  <c:v>25294</c:v>
                </c:pt>
                <c:pt idx="292">
                  <c:v>25324</c:v>
                </c:pt>
                <c:pt idx="293">
                  <c:v>25355</c:v>
                </c:pt>
                <c:pt idx="294">
                  <c:v>25385</c:v>
                </c:pt>
                <c:pt idx="295">
                  <c:v>25416</c:v>
                </c:pt>
                <c:pt idx="296">
                  <c:v>25447</c:v>
                </c:pt>
                <c:pt idx="297">
                  <c:v>25477</c:v>
                </c:pt>
                <c:pt idx="298">
                  <c:v>25508</c:v>
                </c:pt>
                <c:pt idx="299">
                  <c:v>25538</c:v>
                </c:pt>
                <c:pt idx="300">
                  <c:v>25569</c:v>
                </c:pt>
                <c:pt idx="301">
                  <c:v>25600</c:v>
                </c:pt>
                <c:pt idx="302">
                  <c:v>25628</c:v>
                </c:pt>
                <c:pt idx="303">
                  <c:v>25659</c:v>
                </c:pt>
                <c:pt idx="304">
                  <c:v>25689</c:v>
                </c:pt>
                <c:pt idx="305">
                  <c:v>25720</c:v>
                </c:pt>
                <c:pt idx="306">
                  <c:v>25750</c:v>
                </c:pt>
                <c:pt idx="307">
                  <c:v>25781</c:v>
                </c:pt>
                <c:pt idx="308">
                  <c:v>25812</c:v>
                </c:pt>
                <c:pt idx="309">
                  <c:v>25842</c:v>
                </c:pt>
                <c:pt idx="310">
                  <c:v>25873</c:v>
                </c:pt>
                <c:pt idx="311">
                  <c:v>25903</c:v>
                </c:pt>
                <c:pt idx="312">
                  <c:v>25934</c:v>
                </c:pt>
                <c:pt idx="313">
                  <c:v>25965</c:v>
                </c:pt>
                <c:pt idx="314">
                  <c:v>25993</c:v>
                </c:pt>
                <c:pt idx="315">
                  <c:v>26024</c:v>
                </c:pt>
                <c:pt idx="316">
                  <c:v>26054</c:v>
                </c:pt>
                <c:pt idx="317">
                  <c:v>26085</c:v>
                </c:pt>
                <c:pt idx="318">
                  <c:v>26115</c:v>
                </c:pt>
                <c:pt idx="319">
                  <c:v>26146</c:v>
                </c:pt>
                <c:pt idx="320">
                  <c:v>26177</c:v>
                </c:pt>
                <c:pt idx="321">
                  <c:v>26207</c:v>
                </c:pt>
                <c:pt idx="322">
                  <c:v>26238</c:v>
                </c:pt>
                <c:pt idx="323">
                  <c:v>26268</c:v>
                </c:pt>
                <c:pt idx="324">
                  <c:v>26299</c:v>
                </c:pt>
                <c:pt idx="325">
                  <c:v>26330</c:v>
                </c:pt>
                <c:pt idx="326">
                  <c:v>26359</c:v>
                </c:pt>
                <c:pt idx="327">
                  <c:v>26390</c:v>
                </c:pt>
                <c:pt idx="328">
                  <c:v>26420</c:v>
                </c:pt>
                <c:pt idx="329">
                  <c:v>26451</c:v>
                </c:pt>
                <c:pt idx="330">
                  <c:v>26481</c:v>
                </c:pt>
                <c:pt idx="331">
                  <c:v>26512</c:v>
                </c:pt>
                <c:pt idx="332">
                  <c:v>26543</c:v>
                </c:pt>
                <c:pt idx="333">
                  <c:v>26573</c:v>
                </c:pt>
                <c:pt idx="334">
                  <c:v>26604</c:v>
                </c:pt>
                <c:pt idx="335">
                  <c:v>26634</c:v>
                </c:pt>
                <c:pt idx="336">
                  <c:v>26665</c:v>
                </c:pt>
                <c:pt idx="337">
                  <c:v>26696</c:v>
                </c:pt>
                <c:pt idx="338">
                  <c:v>26724</c:v>
                </c:pt>
                <c:pt idx="339">
                  <c:v>26755</c:v>
                </c:pt>
                <c:pt idx="340">
                  <c:v>26785</c:v>
                </c:pt>
                <c:pt idx="341">
                  <c:v>26816</c:v>
                </c:pt>
                <c:pt idx="342">
                  <c:v>26846</c:v>
                </c:pt>
                <c:pt idx="343">
                  <c:v>26877</c:v>
                </c:pt>
                <c:pt idx="344">
                  <c:v>26908</c:v>
                </c:pt>
                <c:pt idx="345">
                  <c:v>26938</c:v>
                </c:pt>
                <c:pt idx="346">
                  <c:v>26969</c:v>
                </c:pt>
                <c:pt idx="347">
                  <c:v>26999</c:v>
                </c:pt>
                <c:pt idx="348">
                  <c:v>27030</c:v>
                </c:pt>
                <c:pt idx="349">
                  <c:v>27061</c:v>
                </c:pt>
                <c:pt idx="350">
                  <c:v>27089</c:v>
                </c:pt>
                <c:pt idx="351">
                  <c:v>27120</c:v>
                </c:pt>
                <c:pt idx="352">
                  <c:v>27150</c:v>
                </c:pt>
                <c:pt idx="353">
                  <c:v>27181</c:v>
                </c:pt>
                <c:pt idx="354">
                  <c:v>27211</c:v>
                </c:pt>
                <c:pt idx="355">
                  <c:v>27242</c:v>
                </c:pt>
                <c:pt idx="356">
                  <c:v>27273</c:v>
                </c:pt>
                <c:pt idx="357">
                  <c:v>27303</c:v>
                </c:pt>
                <c:pt idx="358">
                  <c:v>27334</c:v>
                </c:pt>
                <c:pt idx="359">
                  <c:v>27364</c:v>
                </c:pt>
                <c:pt idx="360">
                  <c:v>27395</c:v>
                </c:pt>
                <c:pt idx="361">
                  <c:v>27426</c:v>
                </c:pt>
                <c:pt idx="362">
                  <c:v>27454</c:v>
                </c:pt>
                <c:pt idx="363">
                  <c:v>27485</c:v>
                </c:pt>
                <c:pt idx="364">
                  <c:v>27515</c:v>
                </c:pt>
                <c:pt idx="365">
                  <c:v>27546</c:v>
                </c:pt>
                <c:pt idx="366">
                  <c:v>27576</c:v>
                </c:pt>
                <c:pt idx="367">
                  <c:v>27607</c:v>
                </c:pt>
                <c:pt idx="368">
                  <c:v>27638</c:v>
                </c:pt>
                <c:pt idx="369">
                  <c:v>27668</c:v>
                </c:pt>
                <c:pt idx="370">
                  <c:v>27699</c:v>
                </c:pt>
                <c:pt idx="371">
                  <c:v>27729</c:v>
                </c:pt>
                <c:pt idx="372">
                  <c:v>27760</c:v>
                </c:pt>
                <c:pt idx="373">
                  <c:v>27791</c:v>
                </c:pt>
                <c:pt idx="374">
                  <c:v>27820</c:v>
                </c:pt>
                <c:pt idx="375">
                  <c:v>27851</c:v>
                </c:pt>
                <c:pt idx="376">
                  <c:v>27881</c:v>
                </c:pt>
                <c:pt idx="377">
                  <c:v>27912</c:v>
                </c:pt>
                <c:pt idx="378">
                  <c:v>27942</c:v>
                </c:pt>
                <c:pt idx="379">
                  <c:v>27973</c:v>
                </c:pt>
                <c:pt idx="380">
                  <c:v>28004</c:v>
                </c:pt>
                <c:pt idx="381">
                  <c:v>28034</c:v>
                </c:pt>
                <c:pt idx="382">
                  <c:v>28065</c:v>
                </c:pt>
                <c:pt idx="383">
                  <c:v>28095</c:v>
                </c:pt>
                <c:pt idx="384">
                  <c:v>28126</c:v>
                </c:pt>
                <c:pt idx="385">
                  <c:v>28157</c:v>
                </c:pt>
                <c:pt idx="386">
                  <c:v>28185</c:v>
                </c:pt>
                <c:pt idx="387">
                  <c:v>28216</c:v>
                </c:pt>
                <c:pt idx="388">
                  <c:v>28246</c:v>
                </c:pt>
                <c:pt idx="389">
                  <c:v>28277</c:v>
                </c:pt>
                <c:pt idx="390">
                  <c:v>28307</c:v>
                </c:pt>
                <c:pt idx="391">
                  <c:v>28338</c:v>
                </c:pt>
                <c:pt idx="392">
                  <c:v>28369</c:v>
                </c:pt>
                <c:pt idx="393">
                  <c:v>28399</c:v>
                </c:pt>
                <c:pt idx="394">
                  <c:v>28430</c:v>
                </c:pt>
                <c:pt idx="395">
                  <c:v>28460</c:v>
                </c:pt>
                <c:pt idx="396">
                  <c:v>28491</c:v>
                </c:pt>
                <c:pt idx="397">
                  <c:v>28522</c:v>
                </c:pt>
                <c:pt idx="398">
                  <c:v>28550</c:v>
                </c:pt>
                <c:pt idx="399">
                  <c:v>28581</c:v>
                </c:pt>
                <c:pt idx="400">
                  <c:v>28611</c:v>
                </c:pt>
                <c:pt idx="401">
                  <c:v>28642</c:v>
                </c:pt>
                <c:pt idx="402">
                  <c:v>28672</c:v>
                </c:pt>
                <c:pt idx="403">
                  <c:v>28703</c:v>
                </c:pt>
                <c:pt idx="404">
                  <c:v>28734</c:v>
                </c:pt>
                <c:pt idx="405">
                  <c:v>28764</c:v>
                </c:pt>
                <c:pt idx="406">
                  <c:v>28795</c:v>
                </c:pt>
                <c:pt idx="407">
                  <c:v>28825</c:v>
                </c:pt>
                <c:pt idx="408">
                  <c:v>28856</c:v>
                </c:pt>
                <c:pt idx="409">
                  <c:v>28887</c:v>
                </c:pt>
                <c:pt idx="410">
                  <c:v>28915</c:v>
                </c:pt>
                <c:pt idx="411">
                  <c:v>28946</c:v>
                </c:pt>
                <c:pt idx="412">
                  <c:v>28976</c:v>
                </c:pt>
                <c:pt idx="413">
                  <c:v>29007</c:v>
                </c:pt>
                <c:pt idx="414">
                  <c:v>29037</c:v>
                </c:pt>
                <c:pt idx="415">
                  <c:v>29068</c:v>
                </c:pt>
                <c:pt idx="416">
                  <c:v>29099</c:v>
                </c:pt>
                <c:pt idx="417">
                  <c:v>29129</c:v>
                </c:pt>
                <c:pt idx="418">
                  <c:v>29160</c:v>
                </c:pt>
                <c:pt idx="419">
                  <c:v>29190</c:v>
                </c:pt>
                <c:pt idx="420">
                  <c:v>29221</c:v>
                </c:pt>
                <c:pt idx="421">
                  <c:v>29252</c:v>
                </c:pt>
                <c:pt idx="422">
                  <c:v>29281</c:v>
                </c:pt>
                <c:pt idx="423">
                  <c:v>29312</c:v>
                </c:pt>
                <c:pt idx="424">
                  <c:v>29342</c:v>
                </c:pt>
                <c:pt idx="425">
                  <c:v>29373</c:v>
                </c:pt>
                <c:pt idx="426">
                  <c:v>29403</c:v>
                </c:pt>
                <c:pt idx="427">
                  <c:v>29434</c:v>
                </c:pt>
                <c:pt idx="428">
                  <c:v>29465</c:v>
                </c:pt>
                <c:pt idx="429">
                  <c:v>29495</c:v>
                </c:pt>
                <c:pt idx="430">
                  <c:v>29526</c:v>
                </c:pt>
                <c:pt idx="431">
                  <c:v>29556</c:v>
                </c:pt>
                <c:pt idx="432">
                  <c:v>29587</c:v>
                </c:pt>
                <c:pt idx="433">
                  <c:v>29618</c:v>
                </c:pt>
                <c:pt idx="434">
                  <c:v>29646</c:v>
                </c:pt>
                <c:pt idx="435">
                  <c:v>29677</c:v>
                </c:pt>
                <c:pt idx="436">
                  <c:v>29707</c:v>
                </c:pt>
                <c:pt idx="437">
                  <c:v>29738</c:v>
                </c:pt>
                <c:pt idx="438">
                  <c:v>29768</c:v>
                </c:pt>
                <c:pt idx="439">
                  <c:v>29799</c:v>
                </c:pt>
                <c:pt idx="440">
                  <c:v>29830</c:v>
                </c:pt>
                <c:pt idx="441">
                  <c:v>29860</c:v>
                </c:pt>
                <c:pt idx="442">
                  <c:v>29891</c:v>
                </c:pt>
                <c:pt idx="443">
                  <c:v>29921</c:v>
                </c:pt>
                <c:pt idx="444">
                  <c:v>29952</c:v>
                </c:pt>
                <c:pt idx="445">
                  <c:v>29983</c:v>
                </c:pt>
                <c:pt idx="446">
                  <c:v>30011</c:v>
                </c:pt>
                <c:pt idx="447">
                  <c:v>30042</c:v>
                </c:pt>
                <c:pt idx="448">
                  <c:v>30072</c:v>
                </c:pt>
                <c:pt idx="449">
                  <c:v>30103</c:v>
                </c:pt>
                <c:pt idx="450">
                  <c:v>30133</c:v>
                </c:pt>
                <c:pt idx="451">
                  <c:v>30164</c:v>
                </c:pt>
                <c:pt idx="452">
                  <c:v>30195</c:v>
                </c:pt>
                <c:pt idx="453">
                  <c:v>30225</c:v>
                </c:pt>
                <c:pt idx="454">
                  <c:v>30256</c:v>
                </c:pt>
                <c:pt idx="455">
                  <c:v>30286</c:v>
                </c:pt>
                <c:pt idx="456">
                  <c:v>30317</c:v>
                </c:pt>
                <c:pt idx="457">
                  <c:v>30348</c:v>
                </c:pt>
                <c:pt idx="458">
                  <c:v>30376</c:v>
                </c:pt>
                <c:pt idx="459">
                  <c:v>30407</c:v>
                </c:pt>
                <c:pt idx="460">
                  <c:v>30437</c:v>
                </c:pt>
                <c:pt idx="461">
                  <c:v>30468</c:v>
                </c:pt>
                <c:pt idx="462">
                  <c:v>30498</c:v>
                </c:pt>
                <c:pt idx="463">
                  <c:v>30529</c:v>
                </c:pt>
                <c:pt idx="464">
                  <c:v>30560</c:v>
                </c:pt>
                <c:pt idx="465">
                  <c:v>30590</c:v>
                </c:pt>
                <c:pt idx="466">
                  <c:v>30621</c:v>
                </c:pt>
                <c:pt idx="467">
                  <c:v>30651</c:v>
                </c:pt>
                <c:pt idx="468">
                  <c:v>30682</c:v>
                </c:pt>
                <c:pt idx="469">
                  <c:v>30713</c:v>
                </c:pt>
                <c:pt idx="470">
                  <c:v>30742</c:v>
                </c:pt>
                <c:pt idx="471">
                  <c:v>30773</c:v>
                </c:pt>
                <c:pt idx="472">
                  <c:v>30803</c:v>
                </c:pt>
                <c:pt idx="473">
                  <c:v>30834</c:v>
                </c:pt>
                <c:pt idx="474">
                  <c:v>30864</c:v>
                </c:pt>
                <c:pt idx="475">
                  <c:v>30895</c:v>
                </c:pt>
                <c:pt idx="476">
                  <c:v>30926</c:v>
                </c:pt>
                <c:pt idx="477">
                  <c:v>30956</c:v>
                </c:pt>
                <c:pt idx="478">
                  <c:v>30987</c:v>
                </c:pt>
                <c:pt idx="479">
                  <c:v>31017</c:v>
                </c:pt>
                <c:pt idx="480">
                  <c:v>31048</c:v>
                </c:pt>
                <c:pt idx="481">
                  <c:v>31079</c:v>
                </c:pt>
                <c:pt idx="482">
                  <c:v>31107</c:v>
                </c:pt>
                <c:pt idx="483">
                  <c:v>31138</c:v>
                </c:pt>
                <c:pt idx="484">
                  <c:v>31168</c:v>
                </c:pt>
                <c:pt idx="485">
                  <c:v>31199</c:v>
                </c:pt>
                <c:pt idx="486">
                  <c:v>31229</c:v>
                </c:pt>
                <c:pt idx="487">
                  <c:v>31260</c:v>
                </c:pt>
                <c:pt idx="488">
                  <c:v>31291</c:v>
                </c:pt>
                <c:pt idx="489">
                  <c:v>31321</c:v>
                </c:pt>
                <c:pt idx="490">
                  <c:v>31352</c:v>
                </c:pt>
                <c:pt idx="491">
                  <c:v>31382</c:v>
                </c:pt>
                <c:pt idx="492">
                  <c:v>31413</c:v>
                </c:pt>
                <c:pt idx="493">
                  <c:v>31444</c:v>
                </c:pt>
                <c:pt idx="494">
                  <c:v>31472</c:v>
                </c:pt>
                <c:pt idx="495">
                  <c:v>31503</c:v>
                </c:pt>
                <c:pt idx="496">
                  <c:v>31533</c:v>
                </c:pt>
                <c:pt idx="497">
                  <c:v>31564</c:v>
                </c:pt>
                <c:pt idx="498">
                  <c:v>31594</c:v>
                </c:pt>
                <c:pt idx="499">
                  <c:v>31625</c:v>
                </c:pt>
                <c:pt idx="500">
                  <c:v>31656</c:v>
                </c:pt>
                <c:pt idx="501">
                  <c:v>31686</c:v>
                </c:pt>
                <c:pt idx="502">
                  <c:v>31717</c:v>
                </c:pt>
                <c:pt idx="503">
                  <c:v>31747</c:v>
                </c:pt>
                <c:pt idx="504">
                  <c:v>31778</c:v>
                </c:pt>
                <c:pt idx="505">
                  <c:v>31809</c:v>
                </c:pt>
                <c:pt idx="506">
                  <c:v>31837</c:v>
                </c:pt>
                <c:pt idx="507">
                  <c:v>31868</c:v>
                </c:pt>
                <c:pt idx="508">
                  <c:v>31898</c:v>
                </c:pt>
                <c:pt idx="509">
                  <c:v>31929</c:v>
                </c:pt>
                <c:pt idx="510">
                  <c:v>31959</c:v>
                </c:pt>
                <c:pt idx="511">
                  <c:v>31990</c:v>
                </c:pt>
                <c:pt idx="512">
                  <c:v>32021</c:v>
                </c:pt>
                <c:pt idx="513">
                  <c:v>32051</c:v>
                </c:pt>
                <c:pt idx="514">
                  <c:v>32082</c:v>
                </c:pt>
                <c:pt idx="515">
                  <c:v>32112</c:v>
                </c:pt>
                <c:pt idx="516">
                  <c:v>32143</c:v>
                </c:pt>
                <c:pt idx="517">
                  <c:v>32174</c:v>
                </c:pt>
                <c:pt idx="518">
                  <c:v>32203</c:v>
                </c:pt>
                <c:pt idx="519">
                  <c:v>32234</c:v>
                </c:pt>
                <c:pt idx="520">
                  <c:v>32264</c:v>
                </c:pt>
                <c:pt idx="521">
                  <c:v>32295</c:v>
                </c:pt>
                <c:pt idx="522">
                  <c:v>32325</c:v>
                </c:pt>
                <c:pt idx="523">
                  <c:v>32356</c:v>
                </c:pt>
                <c:pt idx="524">
                  <c:v>32387</c:v>
                </c:pt>
                <c:pt idx="525">
                  <c:v>32417</c:v>
                </c:pt>
                <c:pt idx="526">
                  <c:v>32448</c:v>
                </c:pt>
                <c:pt idx="527">
                  <c:v>32478</c:v>
                </c:pt>
                <c:pt idx="528">
                  <c:v>32509</c:v>
                </c:pt>
                <c:pt idx="529">
                  <c:v>32540</c:v>
                </c:pt>
                <c:pt idx="530">
                  <c:v>32568</c:v>
                </c:pt>
                <c:pt idx="531">
                  <c:v>32599</c:v>
                </c:pt>
                <c:pt idx="532">
                  <c:v>32629</c:v>
                </c:pt>
                <c:pt idx="533">
                  <c:v>32660</c:v>
                </c:pt>
                <c:pt idx="534">
                  <c:v>32690</c:v>
                </c:pt>
                <c:pt idx="535">
                  <c:v>32721</c:v>
                </c:pt>
                <c:pt idx="536">
                  <c:v>32752</c:v>
                </c:pt>
                <c:pt idx="537">
                  <c:v>32782</c:v>
                </c:pt>
                <c:pt idx="538">
                  <c:v>32813</c:v>
                </c:pt>
                <c:pt idx="539">
                  <c:v>32843</c:v>
                </c:pt>
                <c:pt idx="540">
                  <c:v>32874</c:v>
                </c:pt>
                <c:pt idx="541">
                  <c:v>32905</c:v>
                </c:pt>
                <c:pt idx="542">
                  <c:v>32933</c:v>
                </c:pt>
                <c:pt idx="543">
                  <c:v>32964</c:v>
                </c:pt>
                <c:pt idx="544">
                  <c:v>32994</c:v>
                </c:pt>
                <c:pt idx="545">
                  <c:v>33025</c:v>
                </c:pt>
                <c:pt idx="546">
                  <c:v>33055</c:v>
                </c:pt>
                <c:pt idx="547">
                  <c:v>33086</c:v>
                </c:pt>
                <c:pt idx="548">
                  <c:v>33117</c:v>
                </c:pt>
                <c:pt idx="549">
                  <c:v>33147</c:v>
                </c:pt>
                <c:pt idx="550">
                  <c:v>33178</c:v>
                </c:pt>
                <c:pt idx="551">
                  <c:v>33208</c:v>
                </c:pt>
                <c:pt idx="552">
                  <c:v>33239</c:v>
                </c:pt>
                <c:pt idx="553">
                  <c:v>33270</c:v>
                </c:pt>
                <c:pt idx="554">
                  <c:v>33298</c:v>
                </c:pt>
                <c:pt idx="555">
                  <c:v>33329</c:v>
                </c:pt>
                <c:pt idx="556">
                  <c:v>33359</c:v>
                </c:pt>
                <c:pt idx="557">
                  <c:v>33390</c:v>
                </c:pt>
                <c:pt idx="558">
                  <c:v>33420</c:v>
                </c:pt>
                <c:pt idx="559">
                  <c:v>33451</c:v>
                </c:pt>
                <c:pt idx="560">
                  <c:v>33482</c:v>
                </c:pt>
                <c:pt idx="561">
                  <c:v>33512</c:v>
                </c:pt>
                <c:pt idx="562">
                  <c:v>33543</c:v>
                </c:pt>
                <c:pt idx="563">
                  <c:v>33573</c:v>
                </c:pt>
                <c:pt idx="564">
                  <c:v>33604</c:v>
                </c:pt>
                <c:pt idx="565">
                  <c:v>33635</c:v>
                </c:pt>
                <c:pt idx="566">
                  <c:v>33664</c:v>
                </c:pt>
                <c:pt idx="567">
                  <c:v>33695</c:v>
                </c:pt>
                <c:pt idx="568">
                  <c:v>33725</c:v>
                </c:pt>
                <c:pt idx="569">
                  <c:v>33756</c:v>
                </c:pt>
                <c:pt idx="570">
                  <c:v>33786</c:v>
                </c:pt>
                <c:pt idx="571">
                  <c:v>33817</c:v>
                </c:pt>
                <c:pt idx="572">
                  <c:v>33848</c:v>
                </c:pt>
                <c:pt idx="573">
                  <c:v>33878</c:v>
                </c:pt>
                <c:pt idx="574">
                  <c:v>33909</c:v>
                </c:pt>
                <c:pt idx="575">
                  <c:v>33939</c:v>
                </c:pt>
                <c:pt idx="576">
                  <c:v>33970</c:v>
                </c:pt>
                <c:pt idx="577">
                  <c:v>34001</c:v>
                </c:pt>
                <c:pt idx="578">
                  <c:v>34029</c:v>
                </c:pt>
                <c:pt idx="579">
                  <c:v>34060</c:v>
                </c:pt>
                <c:pt idx="580">
                  <c:v>34090</c:v>
                </c:pt>
                <c:pt idx="581">
                  <c:v>34121</c:v>
                </c:pt>
                <c:pt idx="582">
                  <c:v>34151</c:v>
                </c:pt>
                <c:pt idx="583">
                  <c:v>34182</c:v>
                </c:pt>
                <c:pt idx="584">
                  <c:v>34213</c:v>
                </c:pt>
                <c:pt idx="585">
                  <c:v>34243</c:v>
                </c:pt>
                <c:pt idx="586">
                  <c:v>34274</c:v>
                </c:pt>
                <c:pt idx="587">
                  <c:v>34304</c:v>
                </c:pt>
                <c:pt idx="588">
                  <c:v>34335</c:v>
                </c:pt>
                <c:pt idx="589">
                  <c:v>34366</c:v>
                </c:pt>
                <c:pt idx="590">
                  <c:v>34394</c:v>
                </c:pt>
                <c:pt idx="591">
                  <c:v>34425</c:v>
                </c:pt>
                <c:pt idx="592">
                  <c:v>34455</c:v>
                </c:pt>
                <c:pt idx="593">
                  <c:v>34486</c:v>
                </c:pt>
                <c:pt idx="594">
                  <c:v>34516</c:v>
                </c:pt>
                <c:pt idx="595">
                  <c:v>34547</c:v>
                </c:pt>
                <c:pt idx="596">
                  <c:v>34578</c:v>
                </c:pt>
                <c:pt idx="597">
                  <c:v>34608</c:v>
                </c:pt>
                <c:pt idx="598">
                  <c:v>34639</c:v>
                </c:pt>
                <c:pt idx="599">
                  <c:v>34669</c:v>
                </c:pt>
                <c:pt idx="600">
                  <c:v>34700</c:v>
                </c:pt>
                <c:pt idx="601">
                  <c:v>34731</c:v>
                </c:pt>
                <c:pt idx="602">
                  <c:v>34759</c:v>
                </c:pt>
                <c:pt idx="603">
                  <c:v>34790</c:v>
                </c:pt>
                <c:pt idx="604">
                  <c:v>34820</c:v>
                </c:pt>
                <c:pt idx="605">
                  <c:v>34851</c:v>
                </c:pt>
                <c:pt idx="606">
                  <c:v>34881</c:v>
                </c:pt>
                <c:pt idx="607">
                  <c:v>34912</c:v>
                </c:pt>
                <c:pt idx="608">
                  <c:v>34943</c:v>
                </c:pt>
                <c:pt idx="609">
                  <c:v>34973</c:v>
                </c:pt>
                <c:pt idx="610">
                  <c:v>35004</c:v>
                </c:pt>
                <c:pt idx="611">
                  <c:v>35034</c:v>
                </c:pt>
                <c:pt idx="612">
                  <c:v>35065</c:v>
                </c:pt>
                <c:pt idx="613">
                  <c:v>35096</c:v>
                </c:pt>
                <c:pt idx="614">
                  <c:v>35125</c:v>
                </c:pt>
                <c:pt idx="615">
                  <c:v>35156</c:v>
                </c:pt>
                <c:pt idx="616">
                  <c:v>35186</c:v>
                </c:pt>
                <c:pt idx="617">
                  <c:v>35217</c:v>
                </c:pt>
                <c:pt idx="618">
                  <c:v>35247</c:v>
                </c:pt>
                <c:pt idx="619">
                  <c:v>35278</c:v>
                </c:pt>
                <c:pt idx="620">
                  <c:v>35309</c:v>
                </c:pt>
                <c:pt idx="621">
                  <c:v>35339</c:v>
                </c:pt>
                <c:pt idx="622">
                  <c:v>35370</c:v>
                </c:pt>
                <c:pt idx="623">
                  <c:v>35400</c:v>
                </c:pt>
                <c:pt idx="624">
                  <c:v>35431</c:v>
                </c:pt>
                <c:pt idx="625">
                  <c:v>35462</c:v>
                </c:pt>
                <c:pt idx="626">
                  <c:v>35490</c:v>
                </c:pt>
                <c:pt idx="627">
                  <c:v>35521</c:v>
                </c:pt>
                <c:pt idx="628">
                  <c:v>35551</c:v>
                </c:pt>
                <c:pt idx="629">
                  <c:v>35582</c:v>
                </c:pt>
                <c:pt idx="630">
                  <c:v>35612</c:v>
                </c:pt>
                <c:pt idx="631">
                  <c:v>35643</c:v>
                </c:pt>
                <c:pt idx="632">
                  <c:v>35674</c:v>
                </c:pt>
                <c:pt idx="633">
                  <c:v>35704</c:v>
                </c:pt>
                <c:pt idx="634">
                  <c:v>35735</c:v>
                </c:pt>
                <c:pt idx="635">
                  <c:v>35765</c:v>
                </c:pt>
                <c:pt idx="636">
                  <c:v>35796</c:v>
                </c:pt>
                <c:pt idx="637">
                  <c:v>35827</c:v>
                </c:pt>
                <c:pt idx="638">
                  <c:v>35855</c:v>
                </c:pt>
                <c:pt idx="639">
                  <c:v>35886</c:v>
                </c:pt>
                <c:pt idx="640">
                  <c:v>35916</c:v>
                </c:pt>
                <c:pt idx="641">
                  <c:v>35947</c:v>
                </c:pt>
                <c:pt idx="642">
                  <c:v>35977</c:v>
                </c:pt>
                <c:pt idx="643">
                  <c:v>36008</c:v>
                </c:pt>
                <c:pt idx="644">
                  <c:v>36039</c:v>
                </c:pt>
                <c:pt idx="645">
                  <c:v>36069</c:v>
                </c:pt>
                <c:pt idx="646">
                  <c:v>36100</c:v>
                </c:pt>
                <c:pt idx="647">
                  <c:v>36130</c:v>
                </c:pt>
                <c:pt idx="648">
                  <c:v>36161</c:v>
                </c:pt>
                <c:pt idx="649">
                  <c:v>36192</c:v>
                </c:pt>
                <c:pt idx="650">
                  <c:v>36220</c:v>
                </c:pt>
                <c:pt idx="651">
                  <c:v>36251</c:v>
                </c:pt>
                <c:pt idx="652">
                  <c:v>36281</c:v>
                </c:pt>
                <c:pt idx="653">
                  <c:v>36312</c:v>
                </c:pt>
                <c:pt idx="654">
                  <c:v>36342</c:v>
                </c:pt>
                <c:pt idx="655">
                  <c:v>36373</c:v>
                </c:pt>
                <c:pt idx="656">
                  <c:v>36404</c:v>
                </c:pt>
                <c:pt idx="657">
                  <c:v>36434</c:v>
                </c:pt>
                <c:pt idx="658">
                  <c:v>36465</c:v>
                </c:pt>
                <c:pt idx="659">
                  <c:v>36495</c:v>
                </c:pt>
                <c:pt idx="660">
                  <c:v>36526</c:v>
                </c:pt>
                <c:pt idx="661">
                  <c:v>36557</c:v>
                </c:pt>
                <c:pt idx="662">
                  <c:v>36586</c:v>
                </c:pt>
                <c:pt idx="663">
                  <c:v>36617</c:v>
                </c:pt>
                <c:pt idx="664">
                  <c:v>36647</c:v>
                </c:pt>
                <c:pt idx="665">
                  <c:v>36678</c:v>
                </c:pt>
                <c:pt idx="666">
                  <c:v>36708</c:v>
                </c:pt>
                <c:pt idx="667">
                  <c:v>36739</c:v>
                </c:pt>
                <c:pt idx="668">
                  <c:v>36770</c:v>
                </c:pt>
                <c:pt idx="669">
                  <c:v>36800</c:v>
                </c:pt>
                <c:pt idx="670">
                  <c:v>36831</c:v>
                </c:pt>
                <c:pt idx="671">
                  <c:v>36861</c:v>
                </c:pt>
                <c:pt idx="672">
                  <c:v>36892</c:v>
                </c:pt>
                <c:pt idx="673">
                  <c:v>36923</c:v>
                </c:pt>
                <c:pt idx="674">
                  <c:v>36951</c:v>
                </c:pt>
                <c:pt idx="675">
                  <c:v>36982</c:v>
                </c:pt>
                <c:pt idx="676">
                  <c:v>37012</c:v>
                </c:pt>
                <c:pt idx="677">
                  <c:v>37043</c:v>
                </c:pt>
                <c:pt idx="678">
                  <c:v>37073</c:v>
                </c:pt>
                <c:pt idx="679">
                  <c:v>37104</c:v>
                </c:pt>
                <c:pt idx="680">
                  <c:v>37135</c:v>
                </c:pt>
                <c:pt idx="681">
                  <c:v>37165</c:v>
                </c:pt>
                <c:pt idx="682">
                  <c:v>37196</c:v>
                </c:pt>
                <c:pt idx="683">
                  <c:v>37226</c:v>
                </c:pt>
                <c:pt idx="684">
                  <c:v>37257</c:v>
                </c:pt>
                <c:pt idx="685">
                  <c:v>37288</c:v>
                </c:pt>
                <c:pt idx="686">
                  <c:v>37316</c:v>
                </c:pt>
                <c:pt idx="687">
                  <c:v>37347</c:v>
                </c:pt>
                <c:pt idx="688">
                  <c:v>37377</c:v>
                </c:pt>
                <c:pt idx="689">
                  <c:v>37408</c:v>
                </c:pt>
                <c:pt idx="690">
                  <c:v>37438</c:v>
                </c:pt>
                <c:pt idx="691">
                  <c:v>37469</c:v>
                </c:pt>
                <c:pt idx="692">
                  <c:v>37500</c:v>
                </c:pt>
                <c:pt idx="693">
                  <c:v>37530</c:v>
                </c:pt>
                <c:pt idx="694">
                  <c:v>37561</c:v>
                </c:pt>
                <c:pt idx="695">
                  <c:v>37591</c:v>
                </c:pt>
                <c:pt idx="696">
                  <c:v>37622</c:v>
                </c:pt>
                <c:pt idx="697">
                  <c:v>37653</c:v>
                </c:pt>
                <c:pt idx="698">
                  <c:v>37681</c:v>
                </c:pt>
                <c:pt idx="699">
                  <c:v>37712</c:v>
                </c:pt>
                <c:pt idx="700">
                  <c:v>37742</c:v>
                </c:pt>
                <c:pt idx="701">
                  <c:v>37773</c:v>
                </c:pt>
                <c:pt idx="702">
                  <c:v>37803</c:v>
                </c:pt>
                <c:pt idx="703">
                  <c:v>37834</c:v>
                </c:pt>
                <c:pt idx="704">
                  <c:v>37865</c:v>
                </c:pt>
                <c:pt idx="705">
                  <c:v>37895</c:v>
                </c:pt>
                <c:pt idx="706">
                  <c:v>37926</c:v>
                </c:pt>
                <c:pt idx="707">
                  <c:v>37956</c:v>
                </c:pt>
                <c:pt idx="708">
                  <c:v>37987</c:v>
                </c:pt>
                <c:pt idx="709">
                  <c:v>38018</c:v>
                </c:pt>
                <c:pt idx="710">
                  <c:v>38047</c:v>
                </c:pt>
                <c:pt idx="711">
                  <c:v>38078</c:v>
                </c:pt>
                <c:pt idx="712">
                  <c:v>38108</c:v>
                </c:pt>
                <c:pt idx="713">
                  <c:v>38139</c:v>
                </c:pt>
                <c:pt idx="714">
                  <c:v>38169</c:v>
                </c:pt>
                <c:pt idx="715">
                  <c:v>38200</c:v>
                </c:pt>
                <c:pt idx="716">
                  <c:v>38231</c:v>
                </c:pt>
                <c:pt idx="717">
                  <c:v>38261</c:v>
                </c:pt>
                <c:pt idx="718">
                  <c:v>38292</c:v>
                </c:pt>
                <c:pt idx="719">
                  <c:v>38322</c:v>
                </c:pt>
                <c:pt idx="720">
                  <c:v>38353</c:v>
                </c:pt>
                <c:pt idx="721">
                  <c:v>38384</c:v>
                </c:pt>
                <c:pt idx="722">
                  <c:v>38412</c:v>
                </c:pt>
                <c:pt idx="723">
                  <c:v>38443</c:v>
                </c:pt>
                <c:pt idx="724">
                  <c:v>38473</c:v>
                </c:pt>
                <c:pt idx="725">
                  <c:v>38504</c:v>
                </c:pt>
                <c:pt idx="726">
                  <c:v>38534</c:v>
                </c:pt>
                <c:pt idx="727">
                  <c:v>38565</c:v>
                </c:pt>
                <c:pt idx="728">
                  <c:v>38596</c:v>
                </c:pt>
                <c:pt idx="729">
                  <c:v>38626</c:v>
                </c:pt>
                <c:pt idx="730">
                  <c:v>38657</c:v>
                </c:pt>
                <c:pt idx="731">
                  <c:v>38687</c:v>
                </c:pt>
                <c:pt idx="732">
                  <c:v>38718</c:v>
                </c:pt>
                <c:pt idx="733">
                  <c:v>38749</c:v>
                </c:pt>
                <c:pt idx="734">
                  <c:v>38777</c:v>
                </c:pt>
                <c:pt idx="735">
                  <c:v>38808</c:v>
                </c:pt>
                <c:pt idx="736">
                  <c:v>38838</c:v>
                </c:pt>
                <c:pt idx="737">
                  <c:v>38869</c:v>
                </c:pt>
                <c:pt idx="738">
                  <c:v>38899</c:v>
                </c:pt>
                <c:pt idx="739">
                  <c:v>38930</c:v>
                </c:pt>
                <c:pt idx="740">
                  <c:v>38961</c:v>
                </c:pt>
                <c:pt idx="741">
                  <c:v>38991</c:v>
                </c:pt>
                <c:pt idx="742">
                  <c:v>39022</c:v>
                </c:pt>
                <c:pt idx="743">
                  <c:v>39052</c:v>
                </c:pt>
                <c:pt idx="744">
                  <c:v>39083</c:v>
                </c:pt>
                <c:pt idx="745">
                  <c:v>39114</c:v>
                </c:pt>
                <c:pt idx="746">
                  <c:v>39142</c:v>
                </c:pt>
                <c:pt idx="747">
                  <c:v>39173</c:v>
                </c:pt>
                <c:pt idx="748">
                  <c:v>39203</c:v>
                </c:pt>
                <c:pt idx="749">
                  <c:v>39234</c:v>
                </c:pt>
                <c:pt idx="750">
                  <c:v>39264</c:v>
                </c:pt>
                <c:pt idx="751">
                  <c:v>39295</c:v>
                </c:pt>
                <c:pt idx="752">
                  <c:v>39326</c:v>
                </c:pt>
                <c:pt idx="753">
                  <c:v>39356</c:v>
                </c:pt>
                <c:pt idx="754">
                  <c:v>39387</c:v>
                </c:pt>
                <c:pt idx="755">
                  <c:v>39417</c:v>
                </c:pt>
                <c:pt idx="756">
                  <c:v>39448</c:v>
                </c:pt>
                <c:pt idx="757">
                  <c:v>39479</c:v>
                </c:pt>
                <c:pt idx="758">
                  <c:v>39508</c:v>
                </c:pt>
                <c:pt idx="759">
                  <c:v>39539</c:v>
                </c:pt>
                <c:pt idx="760">
                  <c:v>39569</c:v>
                </c:pt>
                <c:pt idx="761">
                  <c:v>39600</c:v>
                </c:pt>
                <c:pt idx="762">
                  <c:v>39630</c:v>
                </c:pt>
                <c:pt idx="763">
                  <c:v>39661</c:v>
                </c:pt>
                <c:pt idx="764">
                  <c:v>39692</c:v>
                </c:pt>
                <c:pt idx="765">
                  <c:v>39722</c:v>
                </c:pt>
                <c:pt idx="766">
                  <c:v>39753</c:v>
                </c:pt>
                <c:pt idx="767">
                  <c:v>39783</c:v>
                </c:pt>
                <c:pt idx="768">
                  <c:v>39814</c:v>
                </c:pt>
                <c:pt idx="769">
                  <c:v>39845</c:v>
                </c:pt>
                <c:pt idx="770">
                  <c:v>39873</c:v>
                </c:pt>
                <c:pt idx="771">
                  <c:v>39904</c:v>
                </c:pt>
                <c:pt idx="772">
                  <c:v>39934</c:v>
                </c:pt>
                <c:pt idx="773">
                  <c:v>39965</c:v>
                </c:pt>
                <c:pt idx="774">
                  <c:v>39995</c:v>
                </c:pt>
                <c:pt idx="775">
                  <c:v>40026</c:v>
                </c:pt>
                <c:pt idx="776">
                  <c:v>40057</c:v>
                </c:pt>
                <c:pt idx="777">
                  <c:v>40087</c:v>
                </c:pt>
                <c:pt idx="778">
                  <c:v>40118</c:v>
                </c:pt>
                <c:pt idx="779">
                  <c:v>40148</c:v>
                </c:pt>
                <c:pt idx="780">
                  <c:v>40179</c:v>
                </c:pt>
                <c:pt idx="781">
                  <c:v>40210</c:v>
                </c:pt>
                <c:pt idx="782">
                  <c:v>40238</c:v>
                </c:pt>
                <c:pt idx="783">
                  <c:v>40269</c:v>
                </c:pt>
                <c:pt idx="784">
                  <c:v>40299</c:v>
                </c:pt>
                <c:pt idx="785">
                  <c:v>40330</c:v>
                </c:pt>
                <c:pt idx="786">
                  <c:v>40360</c:v>
                </c:pt>
                <c:pt idx="787">
                  <c:v>40391</c:v>
                </c:pt>
                <c:pt idx="788">
                  <c:v>40422</c:v>
                </c:pt>
                <c:pt idx="789">
                  <c:v>40452</c:v>
                </c:pt>
                <c:pt idx="790">
                  <c:v>40483</c:v>
                </c:pt>
                <c:pt idx="791">
                  <c:v>40513</c:v>
                </c:pt>
                <c:pt idx="792">
                  <c:v>40544</c:v>
                </c:pt>
                <c:pt idx="793">
                  <c:v>40575</c:v>
                </c:pt>
                <c:pt idx="794">
                  <c:v>40603</c:v>
                </c:pt>
                <c:pt idx="795">
                  <c:v>40634</c:v>
                </c:pt>
                <c:pt idx="796">
                  <c:v>40664</c:v>
                </c:pt>
                <c:pt idx="797">
                  <c:v>40695</c:v>
                </c:pt>
                <c:pt idx="798">
                  <c:v>40725</c:v>
                </c:pt>
                <c:pt idx="799">
                  <c:v>40756</c:v>
                </c:pt>
                <c:pt idx="800">
                  <c:v>40787</c:v>
                </c:pt>
                <c:pt idx="801">
                  <c:v>40817</c:v>
                </c:pt>
                <c:pt idx="802">
                  <c:v>40848</c:v>
                </c:pt>
                <c:pt idx="803">
                  <c:v>40878</c:v>
                </c:pt>
                <c:pt idx="804">
                  <c:v>40909</c:v>
                </c:pt>
                <c:pt idx="805">
                  <c:v>40940</c:v>
                </c:pt>
                <c:pt idx="806">
                  <c:v>40969</c:v>
                </c:pt>
                <c:pt idx="807">
                  <c:v>41000</c:v>
                </c:pt>
                <c:pt idx="808">
                  <c:v>41030</c:v>
                </c:pt>
                <c:pt idx="809">
                  <c:v>41061</c:v>
                </c:pt>
                <c:pt idx="810">
                  <c:v>41091</c:v>
                </c:pt>
                <c:pt idx="811">
                  <c:v>41122</c:v>
                </c:pt>
                <c:pt idx="812">
                  <c:v>41153</c:v>
                </c:pt>
                <c:pt idx="813">
                  <c:v>41183</c:v>
                </c:pt>
                <c:pt idx="814">
                  <c:v>41214</c:v>
                </c:pt>
                <c:pt idx="815">
                  <c:v>41244</c:v>
                </c:pt>
                <c:pt idx="816">
                  <c:v>41275</c:v>
                </c:pt>
                <c:pt idx="817">
                  <c:v>41306</c:v>
                </c:pt>
                <c:pt idx="818">
                  <c:v>41334</c:v>
                </c:pt>
                <c:pt idx="819">
                  <c:v>41365</c:v>
                </c:pt>
                <c:pt idx="820">
                  <c:v>41395</c:v>
                </c:pt>
                <c:pt idx="821">
                  <c:v>41426</c:v>
                </c:pt>
                <c:pt idx="822">
                  <c:v>41456</c:v>
                </c:pt>
                <c:pt idx="823">
                  <c:v>41487</c:v>
                </c:pt>
                <c:pt idx="824">
                  <c:v>41518</c:v>
                </c:pt>
                <c:pt idx="825">
                  <c:v>41548</c:v>
                </c:pt>
                <c:pt idx="826">
                  <c:v>41579</c:v>
                </c:pt>
                <c:pt idx="827">
                  <c:v>41609</c:v>
                </c:pt>
                <c:pt idx="828">
                  <c:v>41640</c:v>
                </c:pt>
                <c:pt idx="829">
                  <c:v>41671</c:v>
                </c:pt>
                <c:pt idx="830">
                  <c:v>41699</c:v>
                </c:pt>
                <c:pt idx="831">
                  <c:v>41730</c:v>
                </c:pt>
                <c:pt idx="832">
                  <c:v>41760</c:v>
                </c:pt>
                <c:pt idx="833">
                  <c:v>41791</c:v>
                </c:pt>
                <c:pt idx="834">
                  <c:v>41821</c:v>
                </c:pt>
                <c:pt idx="835">
                  <c:v>41852</c:v>
                </c:pt>
                <c:pt idx="836">
                  <c:v>41883</c:v>
                </c:pt>
                <c:pt idx="837">
                  <c:v>41913</c:v>
                </c:pt>
                <c:pt idx="838">
                  <c:v>41944</c:v>
                </c:pt>
                <c:pt idx="839">
                  <c:v>41974</c:v>
                </c:pt>
                <c:pt idx="840">
                  <c:v>42005</c:v>
                </c:pt>
                <c:pt idx="841">
                  <c:v>42036</c:v>
                </c:pt>
                <c:pt idx="842">
                  <c:v>42064</c:v>
                </c:pt>
                <c:pt idx="843">
                  <c:v>42095</c:v>
                </c:pt>
                <c:pt idx="844">
                  <c:v>42125</c:v>
                </c:pt>
                <c:pt idx="845">
                  <c:v>42156</c:v>
                </c:pt>
                <c:pt idx="846">
                  <c:v>42186</c:v>
                </c:pt>
                <c:pt idx="847">
                  <c:v>42217</c:v>
                </c:pt>
                <c:pt idx="848">
                  <c:v>42248</c:v>
                </c:pt>
                <c:pt idx="849">
                  <c:v>42278</c:v>
                </c:pt>
                <c:pt idx="850">
                  <c:v>42309</c:v>
                </c:pt>
                <c:pt idx="851">
                  <c:v>42339</c:v>
                </c:pt>
                <c:pt idx="852">
                  <c:v>42370</c:v>
                </c:pt>
                <c:pt idx="853">
                  <c:v>42401</c:v>
                </c:pt>
                <c:pt idx="854">
                  <c:v>42430</c:v>
                </c:pt>
                <c:pt idx="855">
                  <c:v>42461</c:v>
                </c:pt>
                <c:pt idx="856">
                  <c:v>42491</c:v>
                </c:pt>
                <c:pt idx="857">
                  <c:v>42522</c:v>
                </c:pt>
                <c:pt idx="858">
                  <c:v>42552</c:v>
                </c:pt>
                <c:pt idx="859">
                  <c:v>42583</c:v>
                </c:pt>
                <c:pt idx="860">
                  <c:v>42614</c:v>
                </c:pt>
                <c:pt idx="861">
                  <c:v>42644</c:v>
                </c:pt>
                <c:pt idx="862">
                  <c:v>42675</c:v>
                </c:pt>
                <c:pt idx="863">
                  <c:v>42705</c:v>
                </c:pt>
              </c:numCache>
            </c:numRef>
          </c:cat>
          <c:val>
            <c:numRef>
              <c:f>Tables!$D$6:$D$869</c:f>
              <c:numCache>
                <c:formatCode>0.0</c:formatCode>
                <c:ptCount val="86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1</c:v>
                </c:pt>
                <c:pt idx="104">
                  <c:v>1</c:v>
                </c:pt>
                <c:pt idx="105">
                  <c:v>1</c:v>
                </c:pt>
                <c:pt idx="106">
                  <c:v>1</c:v>
                </c:pt>
                <c:pt idx="107">
                  <c:v>1</c:v>
                </c:pt>
                <c:pt idx="108">
                  <c:v>1</c:v>
                </c:pt>
                <c:pt idx="109">
                  <c:v>1</c:v>
                </c:pt>
                <c:pt idx="110">
                  <c:v>1</c:v>
                </c:pt>
                <c:pt idx="111">
                  <c:v>1</c:v>
                </c:pt>
                <c:pt idx="112">
                  <c:v>1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1</c:v>
                </c:pt>
                <c:pt idx="153">
                  <c:v>1</c:v>
                </c:pt>
                <c:pt idx="154">
                  <c:v>1</c:v>
                </c:pt>
                <c:pt idx="155">
                  <c:v>1</c:v>
                </c:pt>
                <c:pt idx="156">
                  <c:v>1</c:v>
                </c:pt>
                <c:pt idx="157">
                  <c:v>1</c:v>
                </c:pt>
                <c:pt idx="158">
                  <c:v>1</c:v>
                </c:pt>
                <c:pt idx="159">
                  <c:v>1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1</c:v>
                </c:pt>
                <c:pt idx="185">
                  <c:v>1</c:v>
                </c:pt>
                <c:pt idx="186">
                  <c:v>1</c:v>
                </c:pt>
                <c:pt idx="187">
                  <c:v>1</c:v>
                </c:pt>
                <c:pt idx="188">
                  <c:v>1</c:v>
                </c:pt>
                <c:pt idx="189">
                  <c:v>1</c:v>
                </c:pt>
                <c:pt idx="190">
                  <c:v>1</c:v>
                </c:pt>
                <c:pt idx="191">
                  <c:v>1</c:v>
                </c:pt>
                <c:pt idx="192">
                  <c:v>1</c:v>
                </c:pt>
                <c:pt idx="193">
                  <c:v>1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1</c:v>
                </c:pt>
                <c:pt idx="301">
                  <c:v>1</c:v>
                </c:pt>
                <c:pt idx="302">
                  <c:v>1</c:v>
                </c:pt>
                <c:pt idx="303">
                  <c:v>1</c:v>
                </c:pt>
                <c:pt idx="304">
                  <c:v>1</c:v>
                </c:pt>
                <c:pt idx="305">
                  <c:v>1</c:v>
                </c:pt>
                <c:pt idx="306">
                  <c:v>1</c:v>
                </c:pt>
                <c:pt idx="307">
                  <c:v>1</c:v>
                </c:pt>
                <c:pt idx="308">
                  <c:v>1</c:v>
                </c:pt>
                <c:pt idx="309">
                  <c:v>1</c:v>
                </c:pt>
                <c:pt idx="310">
                  <c:v>1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1</c:v>
                </c:pt>
                <c:pt idx="348">
                  <c:v>1</c:v>
                </c:pt>
                <c:pt idx="349">
                  <c:v>1</c:v>
                </c:pt>
                <c:pt idx="350">
                  <c:v>1</c:v>
                </c:pt>
                <c:pt idx="351">
                  <c:v>1</c:v>
                </c:pt>
                <c:pt idx="352">
                  <c:v>1</c:v>
                </c:pt>
                <c:pt idx="353">
                  <c:v>1</c:v>
                </c:pt>
                <c:pt idx="354">
                  <c:v>1</c:v>
                </c:pt>
                <c:pt idx="355">
                  <c:v>1</c:v>
                </c:pt>
                <c:pt idx="356">
                  <c:v>1</c:v>
                </c:pt>
                <c:pt idx="357">
                  <c:v>1</c:v>
                </c:pt>
                <c:pt idx="358">
                  <c:v>1</c:v>
                </c:pt>
                <c:pt idx="359">
                  <c:v>1</c:v>
                </c:pt>
                <c:pt idx="360">
                  <c:v>1</c:v>
                </c:pt>
                <c:pt idx="361">
                  <c:v>1</c:v>
                </c:pt>
                <c:pt idx="362">
                  <c:v>1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1</c:v>
                </c:pt>
                <c:pt idx="422">
                  <c:v>1</c:v>
                </c:pt>
                <c:pt idx="423">
                  <c:v>1</c:v>
                </c:pt>
                <c:pt idx="424">
                  <c:v>1</c:v>
                </c:pt>
                <c:pt idx="425">
                  <c:v>1</c:v>
                </c:pt>
                <c:pt idx="426">
                  <c:v>1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1</c:v>
                </c:pt>
                <c:pt idx="440">
                  <c:v>1</c:v>
                </c:pt>
                <c:pt idx="441">
                  <c:v>1</c:v>
                </c:pt>
                <c:pt idx="442">
                  <c:v>1</c:v>
                </c:pt>
                <c:pt idx="443">
                  <c:v>1</c:v>
                </c:pt>
                <c:pt idx="444">
                  <c:v>1</c:v>
                </c:pt>
                <c:pt idx="445">
                  <c:v>1</c:v>
                </c:pt>
                <c:pt idx="446">
                  <c:v>1</c:v>
                </c:pt>
                <c:pt idx="447">
                  <c:v>1</c:v>
                </c:pt>
                <c:pt idx="448">
                  <c:v>1</c:v>
                </c:pt>
                <c:pt idx="449">
                  <c:v>1</c:v>
                </c:pt>
                <c:pt idx="450">
                  <c:v>1</c:v>
                </c:pt>
                <c:pt idx="451">
                  <c:v>1</c:v>
                </c:pt>
                <c:pt idx="452">
                  <c:v>1</c:v>
                </c:pt>
                <c:pt idx="453">
                  <c:v>1</c:v>
                </c:pt>
                <c:pt idx="454">
                  <c:v>1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1</c:v>
                </c:pt>
                <c:pt idx="548">
                  <c:v>1</c:v>
                </c:pt>
                <c:pt idx="549">
                  <c:v>1</c:v>
                </c:pt>
                <c:pt idx="550">
                  <c:v>1</c:v>
                </c:pt>
                <c:pt idx="551">
                  <c:v>1</c:v>
                </c:pt>
                <c:pt idx="552">
                  <c:v>1</c:v>
                </c:pt>
                <c:pt idx="553">
                  <c:v>1</c:v>
                </c:pt>
                <c:pt idx="554">
                  <c:v>1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</c:v>
                </c:pt>
                <c:pt idx="623">
                  <c:v>0</c:v>
                </c:pt>
                <c:pt idx="624">
                  <c:v>0</c:v>
                </c:pt>
                <c:pt idx="625">
                  <c:v>0</c:v>
                </c:pt>
                <c:pt idx="626">
                  <c:v>0</c:v>
                </c:pt>
                <c:pt idx="627">
                  <c:v>0</c:v>
                </c:pt>
                <c:pt idx="628">
                  <c:v>0</c:v>
                </c:pt>
                <c:pt idx="629">
                  <c:v>0</c:v>
                </c:pt>
                <c:pt idx="630">
                  <c:v>0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1</c:v>
                </c:pt>
                <c:pt idx="676">
                  <c:v>1</c:v>
                </c:pt>
                <c:pt idx="677">
                  <c:v>1</c:v>
                </c:pt>
                <c:pt idx="678">
                  <c:v>1</c:v>
                </c:pt>
                <c:pt idx="679">
                  <c:v>1</c:v>
                </c:pt>
                <c:pt idx="680">
                  <c:v>1</c:v>
                </c:pt>
                <c:pt idx="681">
                  <c:v>1</c:v>
                </c:pt>
                <c:pt idx="682">
                  <c:v>1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1</c:v>
                </c:pt>
                <c:pt idx="757">
                  <c:v>1</c:v>
                </c:pt>
                <c:pt idx="758">
                  <c:v>1</c:v>
                </c:pt>
                <c:pt idx="759">
                  <c:v>1</c:v>
                </c:pt>
                <c:pt idx="760">
                  <c:v>1</c:v>
                </c:pt>
                <c:pt idx="761">
                  <c:v>1</c:v>
                </c:pt>
                <c:pt idx="762">
                  <c:v>1</c:v>
                </c:pt>
                <c:pt idx="763">
                  <c:v>1</c:v>
                </c:pt>
                <c:pt idx="764">
                  <c:v>1</c:v>
                </c:pt>
                <c:pt idx="765">
                  <c:v>1</c:v>
                </c:pt>
                <c:pt idx="766">
                  <c:v>1</c:v>
                </c:pt>
                <c:pt idx="767">
                  <c:v>1</c:v>
                </c:pt>
                <c:pt idx="768">
                  <c:v>1</c:v>
                </c:pt>
                <c:pt idx="769">
                  <c:v>1</c:v>
                </c:pt>
                <c:pt idx="770">
                  <c:v>1</c:v>
                </c:pt>
                <c:pt idx="771">
                  <c:v>1</c:v>
                </c:pt>
                <c:pt idx="772">
                  <c:v>1</c:v>
                </c:pt>
                <c:pt idx="773">
                  <c:v>1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0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0</c:v>
                </c:pt>
                <c:pt idx="809">
                  <c:v>0</c:v>
                </c:pt>
                <c:pt idx="810">
                  <c:v>0</c:v>
                </c:pt>
                <c:pt idx="811">
                  <c:v>0</c:v>
                </c:pt>
                <c:pt idx="812">
                  <c:v>0</c:v>
                </c:pt>
                <c:pt idx="813">
                  <c:v>0</c:v>
                </c:pt>
                <c:pt idx="814">
                  <c:v>0</c:v>
                </c:pt>
                <c:pt idx="815">
                  <c:v>0</c:v>
                </c:pt>
                <c:pt idx="816">
                  <c:v>0</c:v>
                </c:pt>
                <c:pt idx="817">
                  <c:v>0</c:v>
                </c:pt>
                <c:pt idx="818">
                  <c:v>0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0</c:v>
                </c:pt>
                <c:pt idx="830">
                  <c:v>0</c:v>
                </c:pt>
                <c:pt idx="831">
                  <c:v>0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0</c:v>
                </c:pt>
                <c:pt idx="838">
                  <c:v>0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0</c:v>
                </c:pt>
                <c:pt idx="844">
                  <c:v>0</c:v>
                </c:pt>
                <c:pt idx="845">
                  <c:v>0</c:v>
                </c:pt>
                <c:pt idx="846">
                  <c:v>0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0</c:v>
                </c:pt>
                <c:pt idx="856">
                  <c:v>0</c:v>
                </c:pt>
                <c:pt idx="857">
                  <c:v>0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0</c:v>
                </c:pt>
                <c:pt idx="862">
                  <c:v>0</c:v>
                </c:pt>
                <c:pt idx="86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134528"/>
        <c:axId val="84132608"/>
      </c:areaChart>
      <c:lineChart>
        <c:grouping val="standard"/>
        <c:varyColors val="0"/>
        <c:ser>
          <c:idx val="0"/>
          <c:order val="0"/>
          <c:tx>
            <c:strRef>
              <c:f>Tables!$B$5</c:f>
              <c:strCache>
                <c:ptCount val="1"/>
                <c:pt idx="0">
                  <c:v>Civilian Non-Farm Employment</c:v>
                </c:pt>
              </c:strCache>
            </c:strRef>
          </c:tx>
          <c:spPr>
            <a:ln w="508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Tables!$A$6:$A$869</c:f>
              <c:numCache>
                <c:formatCode>[$-409]mmmm\-yy;@</c:formatCode>
                <c:ptCount val="864"/>
                <c:pt idx="0">
                  <c:v>16438</c:v>
                </c:pt>
                <c:pt idx="1">
                  <c:v>16469</c:v>
                </c:pt>
                <c:pt idx="2">
                  <c:v>16497</c:v>
                </c:pt>
                <c:pt idx="3">
                  <c:v>16528</c:v>
                </c:pt>
                <c:pt idx="4">
                  <c:v>16558</c:v>
                </c:pt>
                <c:pt idx="5">
                  <c:v>16589</c:v>
                </c:pt>
                <c:pt idx="6">
                  <c:v>16619</c:v>
                </c:pt>
                <c:pt idx="7">
                  <c:v>16650</c:v>
                </c:pt>
                <c:pt idx="8">
                  <c:v>16681</c:v>
                </c:pt>
                <c:pt idx="9">
                  <c:v>16711</c:v>
                </c:pt>
                <c:pt idx="10">
                  <c:v>16742</c:v>
                </c:pt>
                <c:pt idx="11">
                  <c:v>16772</c:v>
                </c:pt>
                <c:pt idx="12">
                  <c:v>16803</c:v>
                </c:pt>
                <c:pt idx="13">
                  <c:v>16834</c:v>
                </c:pt>
                <c:pt idx="14">
                  <c:v>16862</c:v>
                </c:pt>
                <c:pt idx="15">
                  <c:v>16893</c:v>
                </c:pt>
                <c:pt idx="16">
                  <c:v>16923</c:v>
                </c:pt>
                <c:pt idx="17">
                  <c:v>16954</c:v>
                </c:pt>
                <c:pt idx="18">
                  <c:v>16984</c:v>
                </c:pt>
                <c:pt idx="19">
                  <c:v>17015</c:v>
                </c:pt>
                <c:pt idx="20">
                  <c:v>17046</c:v>
                </c:pt>
                <c:pt idx="21">
                  <c:v>17076</c:v>
                </c:pt>
                <c:pt idx="22">
                  <c:v>17107</c:v>
                </c:pt>
                <c:pt idx="23">
                  <c:v>17137</c:v>
                </c:pt>
                <c:pt idx="24">
                  <c:v>17168</c:v>
                </c:pt>
                <c:pt idx="25">
                  <c:v>17199</c:v>
                </c:pt>
                <c:pt idx="26">
                  <c:v>17227</c:v>
                </c:pt>
                <c:pt idx="27">
                  <c:v>17258</c:v>
                </c:pt>
                <c:pt idx="28">
                  <c:v>17288</c:v>
                </c:pt>
                <c:pt idx="29">
                  <c:v>17319</c:v>
                </c:pt>
                <c:pt idx="30">
                  <c:v>17349</c:v>
                </c:pt>
                <c:pt idx="31">
                  <c:v>17380</c:v>
                </c:pt>
                <c:pt idx="32">
                  <c:v>17411</c:v>
                </c:pt>
                <c:pt idx="33">
                  <c:v>17441</c:v>
                </c:pt>
                <c:pt idx="34">
                  <c:v>17472</c:v>
                </c:pt>
                <c:pt idx="35">
                  <c:v>17502</c:v>
                </c:pt>
                <c:pt idx="36">
                  <c:v>17533</c:v>
                </c:pt>
                <c:pt idx="37">
                  <c:v>17564</c:v>
                </c:pt>
                <c:pt idx="38">
                  <c:v>17593</c:v>
                </c:pt>
                <c:pt idx="39">
                  <c:v>17624</c:v>
                </c:pt>
                <c:pt idx="40">
                  <c:v>17654</c:v>
                </c:pt>
                <c:pt idx="41">
                  <c:v>17685</c:v>
                </c:pt>
                <c:pt idx="42">
                  <c:v>17715</c:v>
                </c:pt>
                <c:pt idx="43">
                  <c:v>17746</c:v>
                </c:pt>
                <c:pt idx="44">
                  <c:v>17777</c:v>
                </c:pt>
                <c:pt idx="45">
                  <c:v>17807</c:v>
                </c:pt>
                <c:pt idx="46">
                  <c:v>17838</c:v>
                </c:pt>
                <c:pt idx="47">
                  <c:v>17868</c:v>
                </c:pt>
                <c:pt idx="48">
                  <c:v>17899</c:v>
                </c:pt>
                <c:pt idx="49">
                  <c:v>17930</c:v>
                </c:pt>
                <c:pt idx="50">
                  <c:v>17958</c:v>
                </c:pt>
                <c:pt idx="51">
                  <c:v>17989</c:v>
                </c:pt>
                <c:pt idx="52">
                  <c:v>18019</c:v>
                </c:pt>
                <c:pt idx="53">
                  <c:v>18050</c:v>
                </c:pt>
                <c:pt idx="54">
                  <c:v>18080</c:v>
                </c:pt>
                <c:pt idx="55">
                  <c:v>18111</c:v>
                </c:pt>
                <c:pt idx="56">
                  <c:v>18142</c:v>
                </c:pt>
                <c:pt idx="57">
                  <c:v>18172</c:v>
                </c:pt>
                <c:pt idx="58">
                  <c:v>18203</c:v>
                </c:pt>
                <c:pt idx="59">
                  <c:v>18233</c:v>
                </c:pt>
                <c:pt idx="60">
                  <c:v>18264</c:v>
                </c:pt>
                <c:pt idx="61">
                  <c:v>18295</c:v>
                </c:pt>
                <c:pt idx="62">
                  <c:v>18323</c:v>
                </c:pt>
                <c:pt idx="63">
                  <c:v>18354</c:v>
                </c:pt>
                <c:pt idx="64">
                  <c:v>18384</c:v>
                </c:pt>
                <c:pt idx="65">
                  <c:v>18415</c:v>
                </c:pt>
                <c:pt idx="66">
                  <c:v>18445</c:v>
                </c:pt>
                <c:pt idx="67">
                  <c:v>18476</c:v>
                </c:pt>
                <c:pt idx="68">
                  <c:v>18507</c:v>
                </c:pt>
                <c:pt idx="69">
                  <c:v>18537</c:v>
                </c:pt>
                <c:pt idx="70">
                  <c:v>18568</c:v>
                </c:pt>
                <c:pt idx="71">
                  <c:v>18598</c:v>
                </c:pt>
                <c:pt idx="72">
                  <c:v>18629</c:v>
                </c:pt>
                <c:pt idx="73">
                  <c:v>18660</c:v>
                </c:pt>
                <c:pt idx="74">
                  <c:v>18688</c:v>
                </c:pt>
                <c:pt idx="75">
                  <c:v>18719</c:v>
                </c:pt>
                <c:pt idx="76">
                  <c:v>18749</c:v>
                </c:pt>
                <c:pt idx="77">
                  <c:v>18780</c:v>
                </c:pt>
                <c:pt idx="78">
                  <c:v>18810</c:v>
                </c:pt>
                <c:pt idx="79">
                  <c:v>18841</c:v>
                </c:pt>
                <c:pt idx="80">
                  <c:v>18872</c:v>
                </c:pt>
                <c:pt idx="81">
                  <c:v>18902</c:v>
                </c:pt>
                <c:pt idx="82">
                  <c:v>18933</c:v>
                </c:pt>
                <c:pt idx="83">
                  <c:v>18963</c:v>
                </c:pt>
                <c:pt idx="84">
                  <c:v>18994</c:v>
                </c:pt>
                <c:pt idx="85">
                  <c:v>19025</c:v>
                </c:pt>
                <c:pt idx="86">
                  <c:v>19054</c:v>
                </c:pt>
                <c:pt idx="87">
                  <c:v>19085</c:v>
                </c:pt>
                <c:pt idx="88">
                  <c:v>19115</c:v>
                </c:pt>
                <c:pt idx="89">
                  <c:v>19146</c:v>
                </c:pt>
                <c:pt idx="90">
                  <c:v>19176</c:v>
                </c:pt>
                <c:pt idx="91">
                  <c:v>19207</c:v>
                </c:pt>
                <c:pt idx="92">
                  <c:v>19238</c:v>
                </c:pt>
                <c:pt idx="93">
                  <c:v>19268</c:v>
                </c:pt>
                <c:pt idx="94">
                  <c:v>19299</c:v>
                </c:pt>
                <c:pt idx="95">
                  <c:v>19329</c:v>
                </c:pt>
                <c:pt idx="96">
                  <c:v>19360</c:v>
                </c:pt>
                <c:pt idx="97">
                  <c:v>19391</c:v>
                </c:pt>
                <c:pt idx="98">
                  <c:v>19419</c:v>
                </c:pt>
                <c:pt idx="99">
                  <c:v>19450</c:v>
                </c:pt>
                <c:pt idx="100">
                  <c:v>19480</c:v>
                </c:pt>
                <c:pt idx="101">
                  <c:v>19511</c:v>
                </c:pt>
                <c:pt idx="102">
                  <c:v>19541</c:v>
                </c:pt>
                <c:pt idx="103">
                  <c:v>19572</c:v>
                </c:pt>
                <c:pt idx="104">
                  <c:v>19603</c:v>
                </c:pt>
                <c:pt idx="105">
                  <c:v>19633</c:v>
                </c:pt>
                <c:pt idx="106">
                  <c:v>19664</c:v>
                </c:pt>
                <c:pt idx="107">
                  <c:v>19694</c:v>
                </c:pt>
                <c:pt idx="108">
                  <c:v>19725</c:v>
                </c:pt>
                <c:pt idx="109">
                  <c:v>19756</c:v>
                </c:pt>
                <c:pt idx="110">
                  <c:v>19784</c:v>
                </c:pt>
                <c:pt idx="111">
                  <c:v>19815</c:v>
                </c:pt>
                <c:pt idx="112">
                  <c:v>19845</c:v>
                </c:pt>
                <c:pt idx="113">
                  <c:v>19876</c:v>
                </c:pt>
                <c:pt idx="114">
                  <c:v>19906</c:v>
                </c:pt>
                <c:pt idx="115">
                  <c:v>19937</c:v>
                </c:pt>
                <c:pt idx="116">
                  <c:v>19968</c:v>
                </c:pt>
                <c:pt idx="117">
                  <c:v>19998</c:v>
                </c:pt>
                <c:pt idx="118">
                  <c:v>20029</c:v>
                </c:pt>
                <c:pt idx="119">
                  <c:v>20059</c:v>
                </c:pt>
                <c:pt idx="120">
                  <c:v>20090</c:v>
                </c:pt>
                <c:pt idx="121">
                  <c:v>20121</c:v>
                </c:pt>
                <c:pt idx="122">
                  <c:v>20149</c:v>
                </c:pt>
                <c:pt idx="123">
                  <c:v>20180</c:v>
                </c:pt>
                <c:pt idx="124">
                  <c:v>20210</c:v>
                </c:pt>
                <c:pt idx="125">
                  <c:v>20241</c:v>
                </c:pt>
                <c:pt idx="126">
                  <c:v>20271</c:v>
                </c:pt>
                <c:pt idx="127">
                  <c:v>20302</c:v>
                </c:pt>
                <c:pt idx="128">
                  <c:v>20333</c:v>
                </c:pt>
                <c:pt idx="129">
                  <c:v>20363</c:v>
                </c:pt>
                <c:pt idx="130">
                  <c:v>20394</c:v>
                </c:pt>
                <c:pt idx="131">
                  <c:v>20424</c:v>
                </c:pt>
                <c:pt idx="132">
                  <c:v>20455</c:v>
                </c:pt>
                <c:pt idx="133">
                  <c:v>20486</c:v>
                </c:pt>
                <c:pt idx="134">
                  <c:v>20515</c:v>
                </c:pt>
                <c:pt idx="135">
                  <c:v>20546</c:v>
                </c:pt>
                <c:pt idx="136">
                  <c:v>20576</c:v>
                </c:pt>
                <c:pt idx="137">
                  <c:v>20607</c:v>
                </c:pt>
                <c:pt idx="138">
                  <c:v>20637</c:v>
                </c:pt>
                <c:pt idx="139">
                  <c:v>20668</c:v>
                </c:pt>
                <c:pt idx="140">
                  <c:v>20699</c:v>
                </c:pt>
                <c:pt idx="141">
                  <c:v>20729</c:v>
                </c:pt>
                <c:pt idx="142">
                  <c:v>20760</c:v>
                </c:pt>
                <c:pt idx="143">
                  <c:v>20790</c:v>
                </c:pt>
                <c:pt idx="144">
                  <c:v>20821</c:v>
                </c:pt>
                <c:pt idx="145">
                  <c:v>20852</c:v>
                </c:pt>
                <c:pt idx="146">
                  <c:v>20880</c:v>
                </c:pt>
                <c:pt idx="147">
                  <c:v>20911</c:v>
                </c:pt>
                <c:pt idx="148">
                  <c:v>20941</c:v>
                </c:pt>
                <c:pt idx="149">
                  <c:v>20972</c:v>
                </c:pt>
                <c:pt idx="150">
                  <c:v>21002</c:v>
                </c:pt>
                <c:pt idx="151">
                  <c:v>21033</c:v>
                </c:pt>
                <c:pt idx="152">
                  <c:v>21064</c:v>
                </c:pt>
                <c:pt idx="153">
                  <c:v>21094</c:v>
                </c:pt>
                <c:pt idx="154">
                  <c:v>21125</c:v>
                </c:pt>
                <c:pt idx="155">
                  <c:v>21155</c:v>
                </c:pt>
                <c:pt idx="156">
                  <c:v>21186</c:v>
                </c:pt>
                <c:pt idx="157">
                  <c:v>21217</c:v>
                </c:pt>
                <c:pt idx="158">
                  <c:v>21245</c:v>
                </c:pt>
                <c:pt idx="159">
                  <c:v>21276</c:v>
                </c:pt>
                <c:pt idx="160">
                  <c:v>21306</c:v>
                </c:pt>
                <c:pt idx="161">
                  <c:v>21337</c:v>
                </c:pt>
                <c:pt idx="162">
                  <c:v>21367</c:v>
                </c:pt>
                <c:pt idx="163">
                  <c:v>21398</c:v>
                </c:pt>
                <c:pt idx="164">
                  <c:v>21429</c:v>
                </c:pt>
                <c:pt idx="165">
                  <c:v>21459</c:v>
                </c:pt>
                <c:pt idx="166">
                  <c:v>21490</c:v>
                </c:pt>
                <c:pt idx="167">
                  <c:v>21520</c:v>
                </c:pt>
                <c:pt idx="168">
                  <c:v>21551</c:v>
                </c:pt>
                <c:pt idx="169">
                  <c:v>21582</c:v>
                </c:pt>
                <c:pt idx="170">
                  <c:v>21610</c:v>
                </c:pt>
                <c:pt idx="171">
                  <c:v>21641</c:v>
                </c:pt>
                <c:pt idx="172">
                  <c:v>21671</c:v>
                </c:pt>
                <c:pt idx="173">
                  <c:v>21702</c:v>
                </c:pt>
                <c:pt idx="174">
                  <c:v>21732</c:v>
                </c:pt>
                <c:pt idx="175">
                  <c:v>21763</c:v>
                </c:pt>
                <c:pt idx="176">
                  <c:v>21794</c:v>
                </c:pt>
                <c:pt idx="177">
                  <c:v>21824</c:v>
                </c:pt>
                <c:pt idx="178">
                  <c:v>21855</c:v>
                </c:pt>
                <c:pt idx="179">
                  <c:v>21885</c:v>
                </c:pt>
                <c:pt idx="180">
                  <c:v>21916</c:v>
                </c:pt>
                <c:pt idx="181">
                  <c:v>21947</c:v>
                </c:pt>
                <c:pt idx="182">
                  <c:v>21976</c:v>
                </c:pt>
                <c:pt idx="183">
                  <c:v>22007</c:v>
                </c:pt>
                <c:pt idx="184">
                  <c:v>22037</c:v>
                </c:pt>
                <c:pt idx="185">
                  <c:v>22068</c:v>
                </c:pt>
                <c:pt idx="186">
                  <c:v>22098</c:v>
                </c:pt>
                <c:pt idx="187">
                  <c:v>22129</c:v>
                </c:pt>
                <c:pt idx="188">
                  <c:v>22160</c:v>
                </c:pt>
                <c:pt idx="189">
                  <c:v>22190</c:v>
                </c:pt>
                <c:pt idx="190">
                  <c:v>22221</c:v>
                </c:pt>
                <c:pt idx="191">
                  <c:v>22251</c:v>
                </c:pt>
                <c:pt idx="192">
                  <c:v>22282</c:v>
                </c:pt>
                <c:pt idx="193">
                  <c:v>22313</c:v>
                </c:pt>
                <c:pt idx="194">
                  <c:v>22341</c:v>
                </c:pt>
                <c:pt idx="195">
                  <c:v>22372</c:v>
                </c:pt>
                <c:pt idx="196">
                  <c:v>22402</c:v>
                </c:pt>
                <c:pt idx="197">
                  <c:v>22433</c:v>
                </c:pt>
                <c:pt idx="198">
                  <c:v>22463</c:v>
                </c:pt>
                <c:pt idx="199">
                  <c:v>22494</c:v>
                </c:pt>
                <c:pt idx="200">
                  <c:v>22525</c:v>
                </c:pt>
                <c:pt idx="201">
                  <c:v>22555</c:v>
                </c:pt>
                <c:pt idx="202">
                  <c:v>22586</c:v>
                </c:pt>
                <c:pt idx="203">
                  <c:v>22616</c:v>
                </c:pt>
                <c:pt idx="204">
                  <c:v>22647</c:v>
                </c:pt>
                <c:pt idx="205">
                  <c:v>22678</c:v>
                </c:pt>
                <c:pt idx="206">
                  <c:v>22706</c:v>
                </c:pt>
                <c:pt idx="207">
                  <c:v>22737</c:v>
                </c:pt>
                <c:pt idx="208">
                  <c:v>22767</c:v>
                </c:pt>
                <c:pt idx="209">
                  <c:v>22798</c:v>
                </c:pt>
                <c:pt idx="210">
                  <c:v>22828</c:v>
                </c:pt>
                <c:pt idx="211">
                  <c:v>22859</c:v>
                </c:pt>
                <c:pt idx="212">
                  <c:v>22890</c:v>
                </c:pt>
                <c:pt idx="213">
                  <c:v>22920</c:v>
                </c:pt>
                <c:pt idx="214">
                  <c:v>22951</c:v>
                </c:pt>
                <c:pt idx="215">
                  <c:v>22981</c:v>
                </c:pt>
                <c:pt idx="216">
                  <c:v>23012</c:v>
                </c:pt>
                <c:pt idx="217">
                  <c:v>23043</c:v>
                </c:pt>
                <c:pt idx="218">
                  <c:v>23071</c:v>
                </c:pt>
                <c:pt idx="219">
                  <c:v>23102</c:v>
                </c:pt>
                <c:pt idx="220">
                  <c:v>23132</c:v>
                </c:pt>
                <c:pt idx="221">
                  <c:v>23163</c:v>
                </c:pt>
                <c:pt idx="222">
                  <c:v>23193</c:v>
                </c:pt>
                <c:pt idx="223">
                  <c:v>23224</c:v>
                </c:pt>
                <c:pt idx="224">
                  <c:v>23255</c:v>
                </c:pt>
                <c:pt idx="225">
                  <c:v>23285</c:v>
                </c:pt>
                <c:pt idx="226">
                  <c:v>23316</c:v>
                </c:pt>
                <c:pt idx="227">
                  <c:v>23346</c:v>
                </c:pt>
                <c:pt idx="228">
                  <c:v>23377</c:v>
                </c:pt>
                <c:pt idx="229">
                  <c:v>23408</c:v>
                </c:pt>
                <c:pt idx="230">
                  <c:v>23437</c:v>
                </c:pt>
                <c:pt idx="231">
                  <c:v>23468</c:v>
                </c:pt>
                <c:pt idx="232">
                  <c:v>23498</c:v>
                </c:pt>
                <c:pt idx="233">
                  <c:v>23529</c:v>
                </c:pt>
                <c:pt idx="234">
                  <c:v>23559</c:v>
                </c:pt>
                <c:pt idx="235">
                  <c:v>23590</c:v>
                </c:pt>
                <c:pt idx="236">
                  <c:v>23621</c:v>
                </c:pt>
                <c:pt idx="237">
                  <c:v>23651</c:v>
                </c:pt>
                <c:pt idx="238">
                  <c:v>23682</c:v>
                </c:pt>
                <c:pt idx="239">
                  <c:v>23712</c:v>
                </c:pt>
                <c:pt idx="240">
                  <c:v>23743</c:v>
                </c:pt>
                <c:pt idx="241">
                  <c:v>23774</c:v>
                </c:pt>
                <c:pt idx="242">
                  <c:v>23802</c:v>
                </c:pt>
                <c:pt idx="243">
                  <c:v>23833</c:v>
                </c:pt>
                <c:pt idx="244">
                  <c:v>23863</c:v>
                </c:pt>
                <c:pt idx="245">
                  <c:v>23894</c:v>
                </c:pt>
                <c:pt idx="246">
                  <c:v>23924</c:v>
                </c:pt>
                <c:pt idx="247">
                  <c:v>23955</c:v>
                </c:pt>
                <c:pt idx="248">
                  <c:v>23986</c:v>
                </c:pt>
                <c:pt idx="249">
                  <c:v>24016</c:v>
                </c:pt>
                <c:pt idx="250">
                  <c:v>24047</c:v>
                </c:pt>
                <c:pt idx="251">
                  <c:v>24077</c:v>
                </c:pt>
                <c:pt idx="252">
                  <c:v>24108</c:v>
                </c:pt>
                <c:pt idx="253">
                  <c:v>24139</c:v>
                </c:pt>
                <c:pt idx="254">
                  <c:v>24167</c:v>
                </c:pt>
                <c:pt idx="255">
                  <c:v>24198</c:v>
                </c:pt>
                <c:pt idx="256">
                  <c:v>24228</c:v>
                </c:pt>
                <c:pt idx="257">
                  <c:v>24259</c:v>
                </c:pt>
                <c:pt idx="258">
                  <c:v>24289</c:v>
                </c:pt>
                <c:pt idx="259">
                  <c:v>24320</c:v>
                </c:pt>
                <c:pt idx="260">
                  <c:v>24351</c:v>
                </c:pt>
                <c:pt idx="261">
                  <c:v>24381</c:v>
                </c:pt>
                <c:pt idx="262">
                  <c:v>24412</c:v>
                </c:pt>
                <c:pt idx="263">
                  <c:v>24442</c:v>
                </c:pt>
                <c:pt idx="264">
                  <c:v>24473</c:v>
                </c:pt>
                <c:pt idx="265">
                  <c:v>24504</c:v>
                </c:pt>
                <c:pt idx="266">
                  <c:v>24532</c:v>
                </c:pt>
                <c:pt idx="267">
                  <c:v>24563</c:v>
                </c:pt>
                <c:pt idx="268">
                  <c:v>24593</c:v>
                </c:pt>
                <c:pt idx="269">
                  <c:v>24624</c:v>
                </c:pt>
                <c:pt idx="270">
                  <c:v>24654</c:v>
                </c:pt>
                <c:pt idx="271">
                  <c:v>24685</c:v>
                </c:pt>
                <c:pt idx="272">
                  <c:v>24716</c:v>
                </c:pt>
                <c:pt idx="273">
                  <c:v>24746</c:v>
                </c:pt>
                <c:pt idx="274">
                  <c:v>24777</c:v>
                </c:pt>
                <c:pt idx="275">
                  <c:v>24807</c:v>
                </c:pt>
                <c:pt idx="276">
                  <c:v>24838</c:v>
                </c:pt>
                <c:pt idx="277">
                  <c:v>24869</c:v>
                </c:pt>
                <c:pt idx="278">
                  <c:v>24898</c:v>
                </c:pt>
                <c:pt idx="279">
                  <c:v>24929</c:v>
                </c:pt>
                <c:pt idx="280">
                  <c:v>24959</c:v>
                </c:pt>
                <c:pt idx="281">
                  <c:v>24990</c:v>
                </c:pt>
                <c:pt idx="282">
                  <c:v>25020</c:v>
                </c:pt>
                <c:pt idx="283">
                  <c:v>25051</c:v>
                </c:pt>
                <c:pt idx="284">
                  <c:v>25082</c:v>
                </c:pt>
                <c:pt idx="285">
                  <c:v>25112</c:v>
                </c:pt>
                <c:pt idx="286">
                  <c:v>25143</c:v>
                </c:pt>
                <c:pt idx="287">
                  <c:v>25173</c:v>
                </c:pt>
                <c:pt idx="288">
                  <c:v>25204</c:v>
                </c:pt>
                <c:pt idx="289">
                  <c:v>25235</c:v>
                </c:pt>
                <c:pt idx="290">
                  <c:v>25263</c:v>
                </c:pt>
                <c:pt idx="291">
                  <c:v>25294</c:v>
                </c:pt>
                <c:pt idx="292">
                  <c:v>25324</c:v>
                </c:pt>
                <c:pt idx="293">
                  <c:v>25355</c:v>
                </c:pt>
                <c:pt idx="294">
                  <c:v>25385</c:v>
                </c:pt>
                <c:pt idx="295">
                  <c:v>25416</c:v>
                </c:pt>
                <c:pt idx="296">
                  <c:v>25447</c:v>
                </c:pt>
                <c:pt idx="297">
                  <c:v>25477</c:v>
                </c:pt>
                <c:pt idx="298">
                  <c:v>25508</c:v>
                </c:pt>
                <c:pt idx="299">
                  <c:v>25538</c:v>
                </c:pt>
                <c:pt idx="300">
                  <c:v>25569</c:v>
                </c:pt>
                <c:pt idx="301">
                  <c:v>25600</c:v>
                </c:pt>
                <c:pt idx="302">
                  <c:v>25628</c:v>
                </c:pt>
                <c:pt idx="303">
                  <c:v>25659</c:v>
                </c:pt>
                <c:pt idx="304">
                  <c:v>25689</c:v>
                </c:pt>
                <c:pt idx="305">
                  <c:v>25720</c:v>
                </c:pt>
                <c:pt idx="306">
                  <c:v>25750</c:v>
                </c:pt>
                <c:pt idx="307">
                  <c:v>25781</c:v>
                </c:pt>
                <c:pt idx="308">
                  <c:v>25812</c:v>
                </c:pt>
                <c:pt idx="309">
                  <c:v>25842</c:v>
                </c:pt>
                <c:pt idx="310">
                  <c:v>25873</c:v>
                </c:pt>
                <c:pt idx="311">
                  <c:v>25903</c:v>
                </c:pt>
                <c:pt idx="312">
                  <c:v>25934</c:v>
                </c:pt>
                <c:pt idx="313">
                  <c:v>25965</c:v>
                </c:pt>
                <c:pt idx="314">
                  <c:v>25993</c:v>
                </c:pt>
                <c:pt idx="315">
                  <c:v>26024</c:v>
                </c:pt>
                <c:pt idx="316">
                  <c:v>26054</c:v>
                </c:pt>
                <c:pt idx="317">
                  <c:v>26085</c:v>
                </c:pt>
                <c:pt idx="318">
                  <c:v>26115</c:v>
                </c:pt>
                <c:pt idx="319">
                  <c:v>26146</c:v>
                </c:pt>
                <c:pt idx="320">
                  <c:v>26177</c:v>
                </c:pt>
                <c:pt idx="321">
                  <c:v>26207</c:v>
                </c:pt>
                <c:pt idx="322">
                  <c:v>26238</c:v>
                </c:pt>
                <c:pt idx="323">
                  <c:v>26268</c:v>
                </c:pt>
                <c:pt idx="324">
                  <c:v>26299</c:v>
                </c:pt>
                <c:pt idx="325">
                  <c:v>26330</c:v>
                </c:pt>
                <c:pt idx="326">
                  <c:v>26359</c:v>
                </c:pt>
                <c:pt idx="327">
                  <c:v>26390</c:v>
                </c:pt>
                <c:pt idx="328">
                  <c:v>26420</c:v>
                </c:pt>
                <c:pt idx="329">
                  <c:v>26451</c:v>
                </c:pt>
                <c:pt idx="330">
                  <c:v>26481</c:v>
                </c:pt>
                <c:pt idx="331">
                  <c:v>26512</c:v>
                </c:pt>
                <c:pt idx="332">
                  <c:v>26543</c:v>
                </c:pt>
                <c:pt idx="333">
                  <c:v>26573</c:v>
                </c:pt>
                <c:pt idx="334">
                  <c:v>26604</c:v>
                </c:pt>
                <c:pt idx="335">
                  <c:v>26634</c:v>
                </c:pt>
                <c:pt idx="336">
                  <c:v>26665</c:v>
                </c:pt>
                <c:pt idx="337">
                  <c:v>26696</c:v>
                </c:pt>
                <c:pt idx="338">
                  <c:v>26724</c:v>
                </c:pt>
                <c:pt idx="339">
                  <c:v>26755</c:v>
                </c:pt>
                <c:pt idx="340">
                  <c:v>26785</c:v>
                </c:pt>
                <c:pt idx="341">
                  <c:v>26816</c:v>
                </c:pt>
                <c:pt idx="342">
                  <c:v>26846</c:v>
                </c:pt>
                <c:pt idx="343">
                  <c:v>26877</c:v>
                </c:pt>
                <c:pt idx="344">
                  <c:v>26908</c:v>
                </c:pt>
                <c:pt idx="345">
                  <c:v>26938</c:v>
                </c:pt>
                <c:pt idx="346">
                  <c:v>26969</c:v>
                </c:pt>
                <c:pt idx="347">
                  <c:v>26999</c:v>
                </c:pt>
                <c:pt idx="348">
                  <c:v>27030</c:v>
                </c:pt>
                <c:pt idx="349">
                  <c:v>27061</c:v>
                </c:pt>
                <c:pt idx="350">
                  <c:v>27089</c:v>
                </c:pt>
                <c:pt idx="351">
                  <c:v>27120</c:v>
                </c:pt>
                <c:pt idx="352">
                  <c:v>27150</c:v>
                </c:pt>
                <c:pt idx="353">
                  <c:v>27181</c:v>
                </c:pt>
                <c:pt idx="354">
                  <c:v>27211</c:v>
                </c:pt>
                <c:pt idx="355">
                  <c:v>27242</c:v>
                </c:pt>
                <c:pt idx="356">
                  <c:v>27273</c:v>
                </c:pt>
                <c:pt idx="357">
                  <c:v>27303</c:v>
                </c:pt>
                <c:pt idx="358">
                  <c:v>27334</c:v>
                </c:pt>
                <c:pt idx="359">
                  <c:v>27364</c:v>
                </c:pt>
                <c:pt idx="360">
                  <c:v>27395</c:v>
                </c:pt>
                <c:pt idx="361">
                  <c:v>27426</c:v>
                </c:pt>
                <c:pt idx="362">
                  <c:v>27454</c:v>
                </c:pt>
                <c:pt idx="363">
                  <c:v>27485</c:v>
                </c:pt>
                <c:pt idx="364">
                  <c:v>27515</c:v>
                </c:pt>
                <c:pt idx="365">
                  <c:v>27546</c:v>
                </c:pt>
                <c:pt idx="366">
                  <c:v>27576</c:v>
                </c:pt>
                <c:pt idx="367">
                  <c:v>27607</c:v>
                </c:pt>
                <c:pt idx="368">
                  <c:v>27638</c:v>
                </c:pt>
                <c:pt idx="369">
                  <c:v>27668</c:v>
                </c:pt>
                <c:pt idx="370">
                  <c:v>27699</c:v>
                </c:pt>
                <c:pt idx="371">
                  <c:v>27729</c:v>
                </c:pt>
                <c:pt idx="372">
                  <c:v>27760</c:v>
                </c:pt>
                <c:pt idx="373">
                  <c:v>27791</c:v>
                </c:pt>
                <c:pt idx="374">
                  <c:v>27820</c:v>
                </c:pt>
                <c:pt idx="375">
                  <c:v>27851</c:v>
                </c:pt>
                <c:pt idx="376">
                  <c:v>27881</c:v>
                </c:pt>
                <c:pt idx="377">
                  <c:v>27912</c:v>
                </c:pt>
                <c:pt idx="378">
                  <c:v>27942</c:v>
                </c:pt>
                <c:pt idx="379">
                  <c:v>27973</c:v>
                </c:pt>
                <c:pt idx="380">
                  <c:v>28004</c:v>
                </c:pt>
                <c:pt idx="381">
                  <c:v>28034</c:v>
                </c:pt>
                <c:pt idx="382">
                  <c:v>28065</c:v>
                </c:pt>
                <c:pt idx="383">
                  <c:v>28095</c:v>
                </c:pt>
                <c:pt idx="384">
                  <c:v>28126</c:v>
                </c:pt>
                <c:pt idx="385">
                  <c:v>28157</c:v>
                </c:pt>
                <c:pt idx="386">
                  <c:v>28185</c:v>
                </c:pt>
                <c:pt idx="387">
                  <c:v>28216</c:v>
                </c:pt>
                <c:pt idx="388">
                  <c:v>28246</c:v>
                </c:pt>
                <c:pt idx="389">
                  <c:v>28277</c:v>
                </c:pt>
                <c:pt idx="390">
                  <c:v>28307</c:v>
                </c:pt>
                <c:pt idx="391">
                  <c:v>28338</c:v>
                </c:pt>
                <c:pt idx="392">
                  <c:v>28369</c:v>
                </c:pt>
                <c:pt idx="393">
                  <c:v>28399</c:v>
                </c:pt>
                <c:pt idx="394">
                  <c:v>28430</c:v>
                </c:pt>
                <c:pt idx="395">
                  <c:v>28460</c:v>
                </c:pt>
                <c:pt idx="396">
                  <c:v>28491</c:v>
                </c:pt>
                <c:pt idx="397">
                  <c:v>28522</c:v>
                </c:pt>
                <c:pt idx="398">
                  <c:v>28550</c:v>
                </c:pt>
                <c:pt idx="399">
                  <c:v>28581</c:v>
                </c:pt>
                <c:pt idx="400">
                  <c:v>28611</c:v>
                </c:pt>
                <c:pt idx="401">
                  <c:v>28642</c:v>
                </c:pt>
                <c:pt idx="402">
                  <c:v>28672</c:v>
                </c:pt>
                <c:pt idx="403">
                  <c:v>28703</c:v>
                </c:pt>
                <c:pt idx="404">
                  <c:v>28734</c:v>
                </c:pt>
                <c:pt idx="405">
                  <c:v>28764</c:v>
                </c:pt>
                <c:pt idx="406">
                  <c:v>28795</c:v>
                </c:pt>
                <c:pt idx="407">
                  <c:v>28825</c:v>
                </c:pt>
                <c:pt idx="408">
                  <c:v>28856</c:v>
                </c:pt>
                <c:pt idx="409">
                  <c:v>28887</c:v>
                </c:pt>
                <c:pt idx="410">
                  <c:v>28915</c:v>
                </c:pt>
                <c:pt idx="411">
                  <c:v>28946</c:v>
                </c:pt>
                <c:pt idx="412">
                  <c:v>28976</c:v>
                </c:pt>
                <c:pt idx="413">
                  <c:v>29007</c:v>
                </c:pt>
                <c:pt idx="414">
                  <c:v>29037</c:v>
                </c:pt>
                <c:pt idx="415">
                  <c:v>29068</c:v>
                </c:pt>
                <c:pt idx="416">
                  <c:v>29099</c:v>
                </c:pt>
                <c:pt idx="417">
                  <c:v>29129</c:v>
                </c:pt>
                <c:pt idx="418">
                  <c:v>29160</c:v>
                </c:pt>
                <c:pt idx="419">
                  <c:v>29190</c:v>
                </c:pt>
                <c:pt idx="420">
                  <c:v>29221</c:v>
                </c:pt>
                <c:pt idx="421">
                  <c:v>29252</c:v>
                </c:pt>
                <c:pt idx="422">
                  <c:v>29281</c:v>
                </c:pt>
                <c:pt idx="423">
                  <c:v>29312</c:v>
                </c:pt>
                <c:pt idx="424">
                  <c:v>29342</c:v>
                </c:pt>
                <c:pt idx="425">
                  <c:v>29373</c:v>
                </c:pt>
                <c:pt idx="426">
                  <c:v>29403</c:v>
                </c:pt>
                <c:pt idx="427">
                  <c:v>29434</c:v>
                </c:pt>
                <c:pt idx="428">
                  <c:v>29465</c:v>
                </c:pt>
                <c:pt idx="429">
                  <c:v>29495</c:v>
                </c:pt>
                <c:pt idx="430">
                  <c:v>29526</c:v>
                </c:pt>
                <c:pt idx="431">
                  <c:v>29556</c:v>
                </c:pt>
                <c:pt idx="432">
                  <c:v>29587</c:v>
                </c:pt>
                <c:pt idx="433">
                  <c:v>29618</c:v>
                </c:pt>
                <c:pt idx="434">
                  <c:v>29646</c:v>
                </c:pt>
                <c:pt idx="435">
                  <c:v>29677</c:v>
                </c:pt>
                <c:pt idx="436">
                  <c:v>29707</c:v>
                </c:pt>
                <c:pt idx="437">
                  <c:v>29738</c:v>
                </c:pt>
                <c:pt idx="438">
                  <c:v>29768</c:v>
                </c:pt>
                <c:pt idx="439">
                  <c:v>29799</c:v>
                </c:pt>
                <c:pt idx="440">
                  <c:v>29830</c:v>
                </c:pt>
                <c:pt idx="441">
                  <c:v>29860</c:v>
                </c:pt>
                <c:pt idx="442">
                  <c:v>29891</c:v>
                </c:pt>
                <c:pt idx="443">
                  <c:v>29921</c:v>
                </c:pt>
                <c:pt idx="444">
                  <c:v>29952</c:v>
                </c:pt>
                <c:pt idx="445">
                  <c:v>29983</c:v>
                </c:pt>
                <c:pt idx="446">
                  <c:v>30011</c:v>
                </c:pt>
                <c:pt idx="447">
                  <c:v>30042</c:v>
                </c:pt>
                <c:pt idx="448">
                  <c:v>30072</c:v>
                </c:pt>
                <c:pt idx="449">
                  <c:v>30103</c:v>
                </c:pt>
                <c:pt idx="450">
                  <c:v>30133</c:v>
                </c:pt>
                <c:pt idx="451">
                  <c:v>30164</c:v>
                </c:pt>
                <c:pt idx="452">
                  <c:v>30195</c:v>
                </c:pt>
                <c:pt idx="453">
                  <c:v>30225</c:v>
                </c:pt>
                <c:pt idx="454">
                  <c:v>30256</c:v>
                </c:pt>
                <c:pt idx="455">
                  <c:v>30286</c:v>
                </c:pt>
                <c:pt idx="456">
                  <c:v>30317</c:v>
                </c:pt>
                <c:pt idx="457">
                  <c:v>30348</c:v>
                </c:pt>
                <c:pt idx="458">
                  <c:v>30376</c:v>
                </c:pt>
                <c:pt idx="459">
                  <c:v>30407</c:v>
                </c:pt>
                <c:pt idx="460">
                  <c:v>30437</c:v>
                </c:pt>
                <c:pt idx="461">
                  <c:v>30468</c:v>
                </c:pt>
                <c:pt idx="462">
                  <c:v>30498</c:v>
                </c:pt>
                <c:pt idx="463">
                  <c:v>30529</c:v>
                </c:pt>
                <c:pt idx="464">
                  <c:v>30560</c:v>
                </c:pt>
                <c:pt idx="465">
                  <c:v>30590</c:v>
                </c:pt>
                <c:pt idx="466">
                  <c:v>30621</c:v>
                </c:pt>
                <c:pt idx="467">
                  <c:v>30651</c:v>
                </c:pt>
                <c:pt idx="468">
                  <c:v>30682</c:v>
                </c:pt>
                <c:pt idx="469">
                  <c:v>30713</c:v>
                </c:pt>
                <c:pt idx="470">
                  <c:v>30742</c:v>
                </c:pt>
                <c:pt idx="471">
                  <c:v>30773</c:v>
                </c:pt>
                <c:pt idx="472">
                  <c:v>30803</c:v>
                </c:pt>
                <c:pt idx="473">
                  <c:v>30834</c:v>
                </c:pt>
                <c:pt idx="474">
                  <c:v>30864</c:v>
                </c:pt>
                <c:pt idx="475">
                  <c:v>30895</c:v>
                </c:pt>
                <c:pt idx="476">
                  <c:v>30926</c:v>
                </c:pt>
                <c:pt idx="477">
                  <c:v>30956</c:v>
                </c:pt>
                <c:pt idx="478">
                  <c:v>30987</c:v>
                </c:pt>
                <c:pt idx="479">
                  <c:v>31017</c:v>
                </c:pt>
                <c:pt idx="480">
                  <c:v>31048</c:v>
                </c:pt>
                <c:pt idx="481">
                  <c:v>31079</c:v>
                </c:pt>
                <c:pt idx="482">
                  <c:v>31107</c:v>
                </c:pt>
                <c:pt idx="483">
                  <c:v>31138</c:v>
                </c:pt>
                <c:pt idx="484">
                  <c:v>31168</c:v>
                </c:pt>
                <c:pt idx="485">
                  <c:v>31199</c:v>
                </c:pt>
                <c:pt idx="486">
                  <c:v>31229</c:v>
                </c:pt>
                <c:pt idx="487">
                  <c:v>31260</c:v>
                </c:pt>
                <c:pt idx="488">
                  <c:v>31291</c:v>
                </c:pt>
                <c:pt idx="489">
                  <c:v>31321</c:v>
                </c:pt>
                <c:pt idx="490">
                  <c:v>31352</c:v>
                </c:pt>
                <c:pt idx="491">
                  <c:v>31382</c:v>
                </c:pt>
                <c:pt idx="492">
                  <c:v>31413</c:v>
                </c:pt>
                <c:pt idx="493">
                  <c:v>31444</c:v>
                </c:pt>
                <c:pt idx="494">
                  <c:v>31472</c:v>
                </c:pt>
                <c:pt idx="495">
                  <c:v>31503</c:v>
                </c:pt>
                <c:pt idx="496">
                  <c:v>31533</c:v>
                </c:pt>
                <c:pt idx="497">
                  <c:v>31564</c:v>
                </c:pt>
                <c:pt idx="498">
                  <c:v>31594</c:v>
                </c:pt>
                <c:pt idx="499">
                  <c:v>31625</c:v>
                </c:pt>
                <c:pt idx="500">
                  <c:v>31656</c:v>
                </c:pt>
                <c:pt idx="501">
                  <c:v>31686</c:v>
                </c:pt>
                <c:pt idx="502">
                  <c:v>31717</c:v>
                </c:pt>
                <c:pt idx="503">
                  <c:v>31747</c:v>
                </c:pt>
                <c:pt idx="504">
                  <c:v>31778</c:v>
                </c:pt>
                <c:pt idx="505">
                  <c:v>31809</c:v>
                </c:pt>
                <c:pt idx="506">
                  <c:v>31837</c:v>
                </c:pt>
                <c:pt idx="507">
                  <c:v>31868</c:v>
                </c:pt>
                <c:pt idx="508">
                  <c:v>31898</c:v>
                </c:pt>
                <c:pt idx="509">
                  <c:v>31929</c:v>
                </c:pt>
                <c:pt idx="510">
                  <c:v>31959</c:v>
                </c:pt>
                <c:pt idx="511">
                  <c:v>31990</c:v>
                </c:pt>
                <c:pt idx="512">
                  <c:v>32021</c:v>
                </c:pt>
                <c:pt idx="513">
                  <c:v>32051</c:v>
                </c:pt>
                <c:pt idx="514">
                  <c:v>32082</c:v>
                </c:pt>
                <c:pt idx="515">
                  <c:v>32112</c:v>
                </c:pt>
                <c:pt idx="516">
                  <c:v>32143</c:v>
                </c:pt>
                <c:pt idx="517">
                  <c:v>32174</c:v>
                </c:pt>
                <c:pt idx="518">
                  <c:v>32203</c:v>
                </c:pt>
                <c:pt idx="519">
                  <c:v>32234</c:v>
                </c:pt>
                <c:pt idx="520">
                  <c:v>32264</c:v>
                </c:pt>
                <c:pt idx="521">
                  <c:v>32295</c:v>
                </c:pt>
                <c:pt idx="522">
                  <c:v>32325</c:v>
                </c:pt>
                <c:pt idx="523">
                  <c:v>32356</c:v>
                </c:pt>
                <c:pt idx="524">
                  <c:v>32387</c:v>
                </c:pt>
                <c:pt idx="525">
                  <c:v>32417</c:v>
                </c:pt>
                <c:pt idx="526">
                  <c:v>32448</c:v>
                </c:pt>
                <c:pt idx="527">
                  <c:v>32478</c:v>
                </c:pt>
                <c:pt idx="528">
                  <c:v>32509</c:v>
                </c:pt>
                <c:pt idx="529">
                  <c:v>32540</c:v>
                </c:pt>
                <c:pt idx="530">
                  <c:v>32568</c:v>
                </c:pt>
                <c:pt idx="531">
                  <c:v>32599</c:v>
                </c:pt>
                <c:pt idx="532">
                  <c:v>32629</c:v>
                </c:pt>
                <c:pt idx="533">
                  <c:v>32660</c:v>
                </c:pt>
                <c:pt idx="534">
                  <c:v>32690</c:v>
                </c:pt>
                <c:pt idx="535">
                  <c:v>32721</c:v>
                </c:pt>
                <c:pt idx="536">
                  <c:v>32752</c:v>
                </c:pt>
                <c:pt idx="537">
                  <c:v>32782</c:v>
                </c:pt>
                <c:pt idx="538">
                  <c:v>32813</c:v>
                </c:pt>
                <c:pt idx="539">
                  <c:v>32843</c:v>
                </c:pt>
                <c:pt idx="540">
                  <c:v>32874</c:v>
                </c:pt>
                <c:pt idx="541">
                  <c:v>32905</c:v>
                </c:pt>
                <c:pt idx="542">
                  <c:v>32933</c:v>
                </c:pt>
                <c:pt idx="543">
                  <c:v>32964</c:v>
                </c:pt>
                <c:pt idx="544">
                  <c:v>32994</c:v>
                </c:pt>
                <c:pt idx="545">
                  <c:v>33025</c:v>
                </c:pt>
                <c:pt idx="546">
                  <c:v>33055</c:v>
                </c:pt>
                <c:pt idx="547">
                  <c:v>33086</c:v>
                </c:pt>
                <c:pt idx="548">
                  <c:v>33117</c:v>
                </c:pt>
                <c:pt idx="549">
                  <c:v>33147</c:v>
                </c:pt>
                <c:pt idx="550">
                  <c:v>33178</c:v>
                </c:pt>
                <c:pt idx="551">
                  <c:v>33208</c:v>
                </c:pt>
                <c:pt idx="552">
                  <c:v>33239</c:v>
                </c:pt>
                <c:pt idx="553">
                  <c:v>33270</c:v>
                </c:pt>
                <c:pt idx="554">
                  <c:v>33298</c:v>
                </c:pt>
                <c:pt idx="555">
                  <c:v>33329</c:v>
                </c:pt>
                <c:pt idx="556">
                  <c:v>33359</c:v>
                </c:pt>
                <c:pt idx="557">
                  <c:v>33390</c:v>
                </c:pt>
                <c:pt idx="558">
                  <c:v>33420</c:v>
                </c:pt>
                <c:pt idx="559">
                  <c:v>33451</c:v>
                </c:pt>
                <c:pt idx="560">
                  <c:v>33482</c:v>
                </c:pt>
                <c:pt idx="561">
                  <c:v>33512</c:v>
                </c:pt>
                <c:pt idx="562">
                  <c:v>33543</c:v>
                </c:pt>
                <c:pt idx="563">
                  <c:v>33573</c:v>
                </c:pt>
                <c:pt idx="564">
                  <c:v>33604</c:v>
                </c:pt>
                <c:pt idx="565">
                  <c:v>33635</c:v>
                </c:pt>
                <c:pt idx="566">
                  <c:v>33664</c:v>
                </c:pt>
                <c:pt idx="567">
                  <c:v>33695</c:v>
                </c:pt>
                <c:pt idx="568">
                  <c:v>33725</c:v>
                </c:pt>
                <c:pt idx="569">
                  <c:v>33756</c:v>
                </c:pt>
                <c:pt idx="570">
                  <c:v>33786</c:v>
                </c:pt>
                <c:pt idx="571">
                  <c:v>33817</c:v>
                </c:pt>
                <c:pt idx="572">
                  <c:v>33848</c:v>
                </c:pt>
                <c:pt idx="573">
                  <c:v>33878</c:v>
                </c:pt>
                <c:pt idx="574">
                  <c:v>33909</c:v>
                </c:pt>
                <c:pt idx="575">
                  <c:v>33939</c:v>
                </c:pt>
                <c:pt idx="576">
                  <c:v>33970</c:v>
                </c:pt>
                <c:pt idx="577">
                  <c:v>34001</c:v>
                </c:pt>
                <c:pt idx="578">
                  <c:v>34029</c:v>
                </c:pt>
                <c:pt idx="579">
                  <c:v>34060</c:v>
                </c:pt>
                <c:pt idx="580">
                  <c:v>34090</c:v>
                </c:pt>
                <c:pt idx="581">
                  <c:v>34121</c:v>
                </c:pt>
                <c:pt idx="582">
                  <c:v>34151</c:v>
                </c:pt>
                <c:pt idx="583">
                  <c:v>34182</c:v>
                </c:pt>
                <c:pt idx="584">
                  <c:v>34213</c:v>
                </c:pt>
                <c:pt idx="585">
                  <c:v>34243</c:v>
                </c:pt>
                <c:pt idx="586">
                  <c:v>34274</c:v>
                </c:pt>
                <c:pt idx="587">
                  <c:v>34304</c:v>
                </c:pt>
                <c:pt idx="588">
                  <c:v>34335</c:v>
                </c:pt>
                <c:pt idx="589">
                  <c:v>34366</c:v>
                </c:pt>
                <c:pt idx="590">
                  <c:v>34394</c:v>
                </c:pt>
                <c:pt idx="591">
                  <c:v>34425</c:v>
                </c:pt>
                <c:pt idx="592">
                  <c:v>34455</c:v>
                </c:pt>
                <c:pt idx="593">
                  <c:v>34486</c:v>
                </c:pt>
                <c:pt idx="594">
                  <c:v>34516</c:v>
                </c:pt>
                <c:pt idx="595">
                  <c:v>34547</c:v>
                </c:pt>
                <c:pt idx="596">
                  <c:v>34578</c:v>
                </c:pt>
                <c:pt idx="597">
                  <c:v>34608</c:v>
                </c:pt>
                <c:pt idx="598">
                  <c:v>34639</c:v>
                </c:pt>
                <c:pt idx="599">
                  <c:v>34669</c:v>
                </c:pt>
                <c:pt idx="600">
                  <c:v>34700</c:v>
                </c:pt>
                <c:pt idx="601">
                  <c:v>34731</c:v>
                </c:pt>
                <c:pt idx="602">
                  <c:v>34759</c:v>
                </c:pt>
                <c:pt idx="603">
                  <c:v>34790</c:v>
                </c:pt>
                <c:pt idx="604">
                  <c:v>34820</c:v>
                </c:pt>
                <c:pt idx="605">
                  <c:v>34851</c:v>
                </c:pt>
                <c:pt idx="606">
                  <c:v>34881</c:v>
                </c:pt>
                <c:pt idx="607">
                  <c:v>34912</c:v>
                </c:pt>
                <c:pt idx="608">
                  <c:v>34943</c:v>
                </c:pt>
                <c:pt idx="609">
                  <c:v>34973</c:v>
                </c:pt>
                <c:pt idx="610">
                  <c:v>35004</c:v>
                </c:pt>
                <c:pt idx="611">
                  <c:v>35034</c:v>
                </c:pt>
                <c:pt idx="612">
                  <c:v>35065</c:v>
                </c:pt>
                <c:pt idx="613">
                  <c:v>35096</c:v>
                </c:pt>
                <c:pt idx="614">
                  <c:v>35125</c:v>
                </c:pt>
                <c:pt idx="615">
                  <c:v>35156</c:v>
                </c:pt>
                <c:pt idx="616">
                  <c:v>35186</c:v>
                </c:pt>
                <c:pt idx="617">
                  <c:v>35217</c:v>
                </c:pt>
                <c:pt idx="618">
                  <c:v>35247</c:v>
                </c:pt>
                <c:pt idx="619">
                  <c:v>35278</c:v>
                </c:pt>
                <c:pt idx="620">
                  <c:v>35309</c:v>
                </c:pt>
                <c:pt idx="621">
                  <c:v>35339</c:v>
                </c:pt>
                <c:pt idx="622">
                  <c:v>35370</c:v>
                </c:pt>
                <c:pt idx="623">
                  <c:v>35400</c:v>
                </c:pt>
                <c:pt idx="624">
                  <c:v>35431</c:v>
                </c:pt>
                <c:pt idx="625">
                  <c:v>35462</c:v>
                </c:pt>
                <c:pt idx="626">
                  <c:v>35490</c:v>
                </c:pt>
                <c:pt idx="627">
                  <c:v>35521</c:v>
                </c:pt>
                <c:pt idx="628">
                  <c:v>35551</c:v>
                </c:pt>
                <c:pt idx="629">
                  <c:v>35582</c:v>
                </c:pt>
                <c:pt idx="630">
                  <c:v>35612</c:v>
                </c:pt>
                <c:pt idx="631">
                  <c:v>35643</c:v>
                </c:pt>
                <c:pt idx="632">
                  <c:v>35674</c:v>
                </c:pt>
                <c:pt idx="633">
                  <c:v>35704</c:v>
                </c:pt>
                <c:pt idx="634">
                  <c:v>35735</c:v>
                </c:pt>
                <c:pt idx="635">
                  <c:v>35765</c:v>
                </c:pt>
                <c:pt idx="636">
                  <c:v>35796</c:v>
                </c:pt>
                <c:pt idx="637">
                  <c:v>35827</c:v>
                </c:pt>
                <c:pt idx="638">
                  <c:v>35855</c:v>
                </c:pt>
                <c:pt idx="639">
                  <c:v>35886</c:v>
                </c:pt>
                <c:pt idx="640">
                  <c:v>35916</c:v>
                </c:pt>
                <c:pt idx="641">
                  <c:v>35947</c:v>
                </c:pt>
                <c:pt idx="642">
                  <c:v>35977</c:v>
                </c:pt>
                <c:pt idx="643">
                  <c:v>36008</c:v>
                </c:pt>
                <c:pt idx="644">
                  <c:v>36039</c:v>
                </c:pt>
                <c:pt idx="645">
                  <c:v>36069</c:v>
                </c:pt>
                <c:pt idx="646">
                  <c:v>36100</c:v>
                </c:pt>
                <c:pt idx="647">
                  <c:v>36130</c:v>
                </c:pt>
                <c:pt idx="648">
                  <c:v>36161</c:v>
                </c:pt>
                <c:pt idx="649">
                  <c:v>36192</c:v>
                </c:pt>
                <c:pt idx="650">
                  <c:v>36220</c:v>
                </c:pt>
                <c:pt idx="651">
                  <c:v>36251</c:v>
                </c:pt>
                <c:pt idx="652">
                  <c:v>36281</c:v>
                </c:pt>
                <c:pt idx="653">
                  <c:v>36312</c:v>
                </c:pt>
                <c:pt idx="654">
                  <c:v>36342</c:v>
                </c:pt>
                <c:pt idx="655">
                  <c:v>36373</c:v>
                </c:pt>
                <c:pt idx="656">
                  <c:v>36404</c:v>
                </c:pt>
                <c:pt idx="657">
                  <c:v>36434</c:v>
                </c:pt>
                <c:pt idx="658">
                  <c:v>36465</c:v>
                </c:pt>
                <c:pt idx="659">
                  <c:v>36495</c:v>
                </c:pt>
                <c:pt idx="660">
                  <c:v>36526</c:v>
                </c:pt>
                <c:pt idx="661">
                  <c:v>36557</c:v>
                </c:pt>
                <c:pt idx="662">
                  <c:v>36586</c:v>
                </c:pt>
                <c:pt idx="663">
                  <c:v>36617</c:v>
                </c:pt>
                <c:pt idx="664">
                  <c:v>36647</c:v>
                </c:pt>
                <c:pt idx="665">
                  <c:v>36678</c:v>
                </c:pt>
                <c:pt idx="666">
                  <c:v>36708</c:v>
                </c:pt>
                <c:pt idx="667">
                  <c:v>36739</c:v>
                </c:pt>
                <c:pt idx="668">
                  <c:v>36770</c:v>
                </c:pt>
                <c:pt idx="669">
                  <c:v>36800</c:v>
                </c:pt>
                <c:pt idx="670">
                  <c:v>36831</c:v>
                </c:pt>
                <c:pt idx="671">
                  <c:v>36861</c:v>
                </c:pt>
                <c:pt idx="672">
                  <c:v>36892</c:v>
                </c:pt>
                <c:pt idx="673">
                  <c:v>36923</c:v>
                </c:pt>
                <c:pt idx="674">
                  <c:v>36951</c:v>
                </c:pt>
                <c:pt idx="675">
                  <c:v>36982</c:v>
                </c:pt>
                <c:pt idx="676">
                  <c:v>37012</c:v>
                </c:pt>
                <c:pt idx="677">
                  <c:v>37043</c:v>
                </c:pt>
                <c:pt idx="678">
                  <c:v>37073</c:v>
                </c:pt>
                <c:pt idx="679">
                  <c:v>37104</c:v>
                </c:pt>
                <c:pt idx="680">
                  <c:v>37135</c:v>
                </c:pt>
                <c:pt idx="681">
                  <c:v>37165</c:v>
                </c:pt>
                <c:pt idx="682">
                  <c:v>37196</c:v>
                </c:pt>
                <c:pt idx="683">
                  <c:v>37226</c:v>
                </c:pt>
                <c:pt idx="684">
                  <c:v>37257</c:v>
                </c:pt>
                <c:pt idx="685">
                  <c:v>37288</c:v>
                </c:pt>
                <c:pt idx="686">
                  <c:v>37316</c:v>
                </c:pt>
                <c:pt idx="687">
                  <c:v>37347</c:v>
                </c:pt>
                <c:pt idx="688">
                  <c:v>37377</c:v>
                </c:pt>
                <c:pt idx="689">
                  <c:v>37408</c:v>
                </c:pt>
                <c:pt idx="690">
                  <c:v>37438</c:v>
                </c:pt>
                <c:pt idx="691">
                  <c:v>37469</c:v>
                </c:pt>
                <c:pt idx="692">
                  <c:v>37500</c:v>
                </c:pt>
                <c:pt idx="693">
                  <c:v>37530</c:v>
                </c:pt>
                <c:pt idx="694">
                  <c:v>37561</c:v>
                </c:pt>
                <c:pt idx="695">
                  <c:v>37591</c:v>
                </c:pt>
                <c:pt idx="696">
                  <c:v>37622</c:v>
                </c:pt>
                <c:pt idx="697">
                  <c:v>37653</c:v>
                </c:pt>
                <c:pt idx="698">
                  <c:v>37681</c:v>
                </c:pt>
                <c:pt idx="699">
                  <c:v>37712</c:v>
                </c:pt>
                <c:pt idx="700">
                  <c:v>37742</c:v>
                </c:pt>
                <c:pt idx="701">
                  <c:v>37773</c:v>
                </c:pt>
                <c:pt idx="702">
                  <c:v>37803</c:v>
                </c:pt>
                <c:pt idx="703">
                  <c:v>37834</c:v>
                </c:pt>
                <c:pt idx="704">
                  <c:v>37865</c:v>
                </c:pt>
                <c:pt idx="705">
                  <c:v>37895</c:v>
                </c:pt>
                <c:pt idx="706">
                  <c:v>37926</c:v>
                </c:pt>
                <c:pt idx="707">
                  <c:v>37956</c:v>
                </c:pt>
                <c:pt idx="708">
                  <c:v>37987</c:v>
                </c:pt>
                <c:pt idx="709">
                  <c:v>38018</c:v>
                </c:pt>
                <c:pt idx="710">
                  <c:v>38047</c:v>
                </c:pt>
                <c:pt idx="711">
                  <c:v>38078</c:v>
                </c:pt>
                <c:pt idx="712">
                  <c:v>38108</c:v>
                </c:pt>
                <c:pt idx="713">
                  <c:v>38139</c:v>
                </c:pt>
                <c:pt idx="714">
                  <c:v>38169</c:v>
                </c:pt>
                <c:pt idx="715">
                  <c:v>38200</c:v>
                </c:pt>
                <c:pt idx="716">
                  <c:v>38231</c:v>
                </c:pt>
                <c:pt idx="717">
                  <c:v>38261</c:v>
                </c:pt>
                <c:pt idx="718">
                  <c:v>38292</c:v>
                </c:pt>
                <c:pt idx="719">
                  <c:v>38322</c:v>
                </c:pt>
                <c:pt idx="720">
                  <c:v>38353</c:v>
                </c:pt>
                <c:pt idx="721">
                  <c:v>38384</c:v>
                </c:pt>
                <c:pt idx="722">
                  <c:v>38412</c:v>
                </c:pt>
                <c:pt idx="723">
                  <c:v>38443</c:v>
                </c:pt>
                <c:pt idx="724">
                  <c:v>38473</c:v>
                </c:pt>
                <c:pt idx="725">
                  <c:v>38504</c:v>
                </c:pt>
                <c:pt idx="726">
                  <c:v>38534</c:v>
                </c:pt>
                <c:pt idx="727">
                  <c:v>38565</c:v>
                </c:pt>
                <c:pt idx="728">
                  <c:v>38596</c:v>
                </c:pt>
                <c:pt idx="729">
                  <c:v>38626</c:v>
                </c:pt>
                <c:pt idx="730">
                  <c:v>38657</c:v>
                </c:pt>
                <c:pt idx="731">
                  <c:v>38687</c:v>
                </c:pt>
                <c:pt idx="732">
                  <c:v>38718</c:v>
                </c:pt>
                <c:pt idx="733">
                  <c:v>38749</c:v>
                </c:pt>
                <c:pt idx="734">
                  <c:v>38777</c:v>
                </c:pt>
                <c:pt idx="735">
                  <c:v>38808</c:v>
                </c:pt>
                <c:pt idx="736">
                  <c:v>38838</c:v>
                </c:pt>
                <c:pt idx="737">
                  <c:v>38869</c:v>
                </c:pt>
                <c:pt idx="738">
                  <c:v>38899</c:v>
                </c:pt>
                <c:pt idx="739">
                  <c:v>38930</c:v>
                </c:pt>
                <c:pt idx="740">
                  <c:v>38961</c:v>
                </c:pt>
                <c:pt idx="741">
                  <c:v>38991</c:v>
                </c:pt>
                <c:pt idx="742">
                  <c:v>39022</c:v>
                </c:pt>
                <c:pt idx="743">
                  <c:v>39052</c:v>
                </c:pt>
                <c:pt idx="744">
                  <c:v>39083</c:v>
                </c:pt>
                <c:pt idx="745">
                  <c:v>39114</c:v>
                </c:pt>
                <c:pt idx="746">
                  <c:v>39142</c:v>
                </c:pt>
                <c:pt idx="747">
                  <c:v>39173</c:v>
                </c:pt>
                <c:pt idx="748">
                  <c:v>39203</c:v>
                </c:pt>
                <c:pt idx="749">
                  <c:v>39234</c:v>
                </c:pt>
                <c:pt idx="750">
                  <c:v>39264</c:v>
                </c:pt>
                <c:pt idx="751">
                  <c:v>39295</c:v>
                </c:pt>
                <c:pt idx="752">
                  <c:v>39326</c:v>
                </c:pt>
                <c:pt idx="753">
                  <c:v>39356</c:v>
                </c:pt>
                <c:pt idx="754">
                  <c:v>39387</c:v>
                </c:pt>
                <c:pt idx="755">
                  <c:v>39417</c:v>
                </c:pt>
                <c:pt idx="756">
                  <c:v>39448</c:v>
                </c:pt>
                <c:pt idx="757">
                  <c:v>39479</c:v>
                </c:pt>
                <c:pt idx="758">
                  <c:v>39508</c:v>
                </c:pt>
                <c:pt idx="759">
                  <c:v>39539</c:v>
                </c:pt>
                <c:pt idx="760">
                  <c:v>39569</c:v>
                </c:pt>
                <c:pt idx="761">
                  <c:v>39600</c:v>
                </c:pt>
                <c:pt idx="762">
                  <c:v>39630</c:v>
                </c:pt>
                <c:pt idx="763">
                  <c:v>39661</c:v>
                </c:pt>
                <c:pt idx="764">
                  <c:v>39692</c:v>
                </c:pt>
                <c:pt idx="765">
                  <c:v>39722</c:v>
                </c:pt>
                <c:pt idx="766">
                  <c:v>39753</c:v>
                </c:pt>
                <c:pt idx="767">
                  <c:v>39783</c:v>
                </c:pt>
                <c:pt idx="768">
                  <c:v>39814</c:v>
                </c:pt>
                <c:pt idx="769">
                  <c:v>39845</c:v>
                </c:pt>
                <c:pt idx="770">
                  <c:v>39873</c:v>
                </c:pt>
                <c:pt idx="771">
                  <c:v>39904</c:v>
                </c:pt>
                <c:pt idx="772">
                  <c:v>39934</c:v>
                </c:pt>
                <c:pt idx="773">
                  <c:v>39965</c:v>
                </c:pt>
                <c:pt idx="774">
                  <c:v>39995</c:v>
                </c:pt>
                <c:pt idx="775">
                  <c:v>40026</c:v>
                </c:pt>
                <c:pt idx="776">
                  <c:v>40057</c:v>
                </c:pt>
                <c:pt idx="777">
                  <c:v>40087</c:v>
                </c:pt>
                <c:pt idx="778">
                  <c:v>40118</c:v>
                </c:pt>
                <c:pt idx="779">
                  <c:v>40148</c:v>
                </c:pt>
                <c:pt idx="780">
                  <c:v>40179</c:v>
                </c:pt>
                <c:pt idx="781">
                  <c:v>40210</c:v>
                </c:pt>
                <c:pt idx="782">
                  <c:v>40238</c:v>
                </c:pt>
                <c:pt idx="783">
                  <c:v>40269</c:v>
                </c:pt>
                <c:pt idx="784">
                  <c:v>40299</c:v>
                </c:pt>
                <c:pt idx="785">
                  <c:v>40330</c:v>
                </c:pt>
                <c:pt idx="786">
                  <c:v>40360</c:v>
                </c:pt>
                <c:pt idx="787">
                  <c:v>40391</c:v>
                </c:pt>
                <c:pt idx="788">
                  <c:v>40422</c:v>
                </c:pt>
                <c:pt idx="789">
                  <c:v>40452</c:v>
                </c:pt>
                <c:pt idx="790">
                  <c:v>40483</c:v>
                </c:pt>
                <c:pt idx="791">
                  <c:v>40513</c:v>
                </c:pt>
                <c:pt idx="792">
                  <c:v>40544</c:v>
                </c:pt>
                <c:pt idx="793">
                  <c:v>40575</c:v>
                </c:pt>
                <c:pt idx="794">
                  <c:v>40603</c:v>
                </c:pt>
                <c:pt idx="795">
                  <c:v>40634</c:v>
                </c:pt>
                <c:pt idx="796">
                  <c:v>40664</c:v>
                </c:pt>
                <c:pt idx="797">
                  <c:v>40695</c:v>
                </c:pt>
                <c:pt idx="798">
                  <c:v>40725</c:v>
                </c:pt>
                <c:pt idx="799">
                  <c:v>40756</c:v>
                </c:pt>
                <c:pt idx="800">
                  <c:v>40787</c:v>
                </c:pt>
                <c:pt idx="801">
                  <c:v>40817</c:v>
                </c:pt>
                <c:pt idx="802">
                  <c:v>40848</c:v>
                </c:pt>
                <c:pt idx="803">
                  <c:v>40878</c:v>
                </c:pt>
                <c:pt idx="804">
                  <c:v>40909</c:v>
                </c:pt>
                <c:pt idx="805">
                  <c:v>40940</c:v>
                </c:pt>
                <c:pt idx="806">
                  <c:v>40969</c:v>
                </c:pt>
                <c:pt idx="807">
                  <c:v>41000</c:v>
                </c:pt>
                <c:pt idx="808">
                  <c:v>41030</c:v>
                </c:pt>
                <c:pt idx="809">
                  <c:v>41061</c:v>
                </c:pt>
                <c:pt idx="810">
                  <c:v>41091</c:v>
                </c:pt>
                <c:pt idx="811">
                  <c:v>41122</c:v>
                </c:pt>
                <c:pt idx="812">
                  <c:v>41153</c:v>
                </c:pt>
                <c:pt idx="813">
                  <c:v>41183</c:v>
                </c:pt>
                <c:pt idx="814">
                  <c:v>41214</c:v>
                </c:pt>
                <c:pt idx="815">
                  <c:v>41244</c:v>
                </c:pt>
                <c:pt idx="816">
                  <c:v>41275</c:v>
                </c:pt>
                <c:pt idx="817">
                  <c:v>41306</c:v>
                </c:pt>
                <c:pt idx="818">
                  <c:v>41334</c:v>
                </c:pt>
                <c:pt idx="819">
                  <c:v>41365</c:v>
                </c:pt>
                <c:pt idx="820">
                  <c:v>41395</c:v>
                </c:pt>
                <c:pt idx="821">
                  <c:v>41426</c:v>
                </c:pt>
                <c:pt idx="822">
                  <c:v>41456</c:v>
                </c:pt>
                <c:pt idx="823">
                  <c:v>41487</c:v>
                </c:pt>
                <c:pt idx="824">
                  <c:v>41518</c:v>
                </c:pt>
                <c:pt idx="825">
                  <c:v>41548</c:v>
                </c:pt>
                <c:pt idx="826">
                  <c:v>41579</c:v>
                </c:pt>
                <c:pt idx="827">
                  <c:v>41609</c:v>
                </c:pt>
                <c:pt idx="828">
                  <c:v>41640</c:v>
                </c:pt>
                <c:pt idx="829">
                  <c:v>41671</c:v>
                </c:pt>
                <c:pt idx="830">
                  <c:v>41699</c:v>
                </c:pt>
                <c:pt idx="831">
                  <c:v>41730</c:v>
                </c:pt>
                <c:pt idx="832">
                  <c:v>41760</c:v>
                </c:pt>
                <c:pt idx="833">
                  <c:v>41791</c:v>
                </c:pt>
                <c:pt idx="834">
                  <c:v>41821</c:v>
                </c:pt>
                <c:pt idx="835">
                  <c:v>41852</c:v>
                </c:pt>
                <c:pt idx="836">
                  <c:v>41883</c:v>
                </c:pt>
                <c:pt idx="837">
                  <c:v>41913</c:v>
                </c:pt>
                <c:pt idx="838">
                  <c:v>41944</c:v>
                </c:pt>
                <c:pt idx="839">
                  <c:v>41974</c:v>
                </c:pt>
                <c:pt idx="840">
                  <c:v>42005</c:v>
                </c:pt>
                <c:pt idx="841">
                  <c:v>42036</c:v>
                </c:pt>
                <c:pt idx="842">
                  <c:v>42064</c:v>
                </c:pt>
                <c:pt idx="843">
                  <c:v>42095</c:v>
                </c:pt>
                <c:pt idx="844">
                  <c:v>42125</c:v>
                </c:pt>
                <c:pt idx="845">
                  <c:v>42156</c:v>
                </c:pt>
                <c:pt idx="846">
                  <c:v>42186</c:v>
                </c:pt>
                <c:pt idx="847">
                  <c:v>42217</c:v>
                </c:pt>
                <c:pt idx="848">
                  <c:v>42248</c:v>
                </c:pt>
                <c:pt idx="849">
                  <c:v>42278</c:v>
                </c:pt>
                <c:pt idx="850">
                  <c:v>42309</c:v>
                </c:pt>
                <c:pt idx="851">
                  <c:v>42339</c:v>
                </c:pt>
                <c:pt idx="852">
                  <c:v>42370</c:v>
                </c:pt>
                <c:pt idx="853">
                  <c:v>42401</c:v>
                </c:pt>
                <c:pt idx="854">
                  <c:v>42430</c:v>
                </c:pt>
                <c:pt idx="855">
                  <c:v>42461</c:v>
                </c:pt>
                <c:pt idx="856">
                  <c:v>42491</c:v>
                </c:pt>
                <c:pt idx="857">
                  <c:v>42522</c:v>
                </c:pt>
                <c:pt idx="858">
                  <c:v>42552</c:v>
                </c:pt>
                <c:pt idx="859">
                  <c:v>42583</c:v>
                </c:pt>
                <c:pt idx="860">
                  <c:v>42614</c:v>
                </c:pt>
                <c:pt idx="861">
                  <c:v>42644</c:v>
                </c:pt>
                <c:pt idx="862">
                  <c:v>42675</c:v>
                </c:pt>
                <c:pt idx="863">
                  <c:v>42705</c:v>
                </c:pt>
              </c:numCache>
            </c:numRef>
          </c:cat>
          <c:val>
            <c:numRef>
              <c:f>Tables!$B$6:$B$869</c:f>
              <c:numCache>
                <c:formatCode>0.0</c:formatCode>
                <c:ptCount val="864"/>
                <c:pt idx="0">
                  <c:v>41.896999999999998</c:v>
                </c:pt>
                <c:pt idx="1">
                  <c:v>41.904000000000003</c:v>
                </c:pt>
                <c:pt idx="2">
                  <c:v>41.795999999999999</c:v>
                </c:pt>
                <c:pt idx="3">
                  <c:v>41.442999999999998</c:v>
                </c:pt>
                <c:pt idx="4">
                  <c:v>41.304000000000002</c:v>
                </c:pt>
                <c:pt idx="5">
                  <c:v>41.149000000000001</c:v>
                </c:pt>
                <c:pt idx="6">
                  <c:v>40.872999999999998</c:v>
                </c:pt>
                <c:pt idx="7">
                  <c:v>40.466999999999999</c:v>
                </c:pt>
                <c:pt idx="8">
                  <c:v>38.5</c:v>
                </c:pt>
                <c:pt idx="9">
                  <c:v>38.598999999999997</c:v>
                </c:pt>
                <c:pt idx="10">
                  <c:v>38.997</c:v>
                </c:pt>
                <c:pt idx="11">
                  <c:v>39.112000000000002</c:v>
                </c:pt>
                <c:pt idx="12">
                  <c:v>39.832000000000001</c:v>
                </c:pt>
                <c:pt idx="13">
                  <c:v>39.250999999999998</c:v>
                </c:pt>
                <c:pt idx="14">
                  <c:v>40.192999999999998</c:v>
                </c:pt>
                <c:pt idx="15">
                  <c:v>40.908999999999999</c:v>
                </c:pt>
                <c:pt idx="16">
                  <c:v>41.348999999999997</c:v>
                </c:pt>
                <c:pt idx="17">
                  <c:v>41.732999999999997</c:v>
                </c:pt>
                <c:pt idx="18">
                  <c:v>42.152999999999999</c:v>
                </c:pt>
                <c:pt idx="19">
                  <c:v>42.643000000000001</c:v>
                </c:pt>
                <c:pt idx="20">
                  <c:v>42.908999999999999</c:v>
                </c:pt>
                <c:pt idx="21">
                  <c:v>43.094000000000001</c:v>
                </c:pt>
                <c:pt idx="22">
                  <c:v>43.396999999999998</c:v>
                </c:pt>
                <c:pt idx="23">
                  <c:v>43.378999999999998</c:v>
                </c:pt>
                <c:pt idx="24">
                  <c:v>43.539000000000001</c:v>
                </c:pt>
                <c:pt idx="25">
                  <c:v>43.563000000000002</c:v>
                </c:pt>
                <c:pt idx="26">
                  <c:v>43.606000000000002</c:v>
                </c:pt>
                <c:pt idx="27">
                  <c:v>43.491999999999997</c:v>
                </c:pt>
                <c:pt idx="28">
                  <c:v>43.637999999999998</c:v>
                </c:pt>
                <c:pt idx="29">
                  <c:v>43.808</c:v>
                </c:pt>
                <c:pt idx="30">
                  <c:v>43.743000000000002</c:v>
                </c:pt>
                <c:pt idx="31">
                  <c:v>43.959000000000003</c:v>
                </c:pt>
                <c:pt idx="32">
                  <c:v>44.201000000000001</c:v>
                </c:pt>
                <c:pt idx="33">
                  <c:v>44.414999999999999</c:v>
                </c:pt>
                <c:pt idx="34">
                  <c:v>44.487000000000002</c:v>
                </c:pt>
                <c:pt idx="35">
                  <c:v>44.579000000000001</c:v>
                </c:pt>
                <c:pt idx="36">
                  <c:v>44.682000000000002</c:v>
                </c:pt>
                <c:pt idx="37">
                  <c:v>44.536999999999999</c:v>
                </c:pt>
                <c:pt idx="38">
                  <c:v>44.680999999999997</c:v>
                </c:pt>
                <c:pt idx="39">
                  <c:v>44.37</c:v>
                </c:pt>
                <c:pt idx="40">
                  <c:v>44.795000000000002</c:v>
                </c:pt>
                <c:pt idx="41">
                  <c:v>45.033000000000001</c:v>
                </c:pt>
                <c:pt idx="42">
                  <c:v>45.16</c:v>
                </c:pt>
                <c:pt idx="43">
                  <c:v>45.176000000000002</c:v>
                </c:pt>
                <c:pt idx="44">
                  <c:v>45.295000000000002</c:v>
                </c:pt>
                <c:pt idx="45">
                  <c:v>45.250999999999998</c:v>
                </c:pt>
                <c:pt idx="46">
                  <c:v>45.194000000000003</c:v>
                </c:pt>
                <c:pt idx="47">
                  <c:v>45.029000000000003</c:v>
                </c:pt>
                <c:pt idx="48">
                  <c:v>44.670999999999999</c:v>
                </c:pt>
                <c:pt idx="49">
                  <c:v>44.5</c:v>
                </c:pt>
                <c:pt idx="50">
                  <c:v>44.238</c:v>
                </c:pt>
                <c:pt idx="51">
                  <c:v>44.23</c:v>
                </c:pt>
                <c:pt idx="52">
                  <c:v>43.981999999999999</c:v>
                </c:pt>
                <c:pt idx="53">
                  <c:v>43.738999999999997</c:v>
                </c:pt>
                <c:pt idx="54">
                  <c:v>43.529000000000003</c:v>
                </c:pt>
                <c:pt idx="55">
                  <c:v>43.622</c:v>
                </c:pt>
                <c:pt idx="56">
                  <c:v>43.783999999999999</c:v>
                </c:pt>
                <c:pt idx="57">
                  <c:v>42.95</c:v>
                </c:pt>
                <c:pt idx="58">
                  <c:v>43.244999999999997</c:v>
                </c:pt>
                <c:pt idx="59">
                  <c:v>43.517000000000003</c:v>
                </c:pt>
                <c:pt idx="60">
                  <c:v>43.527999999999999</c:v>
                </c:pt>
                <c:pt idx="61">
                  <c:v>43.298000000000002</c:v>
                </c:pt>
                <c:pt idx="62">
                  <c:v>43.951999999999998</c:v>
                </c:pt>
                <c:pt idx="63">
                  <c:v>44.375999999999998</c:v>
                </c:pt>
                <c:pt idx="64">
                  <c:v>44.718000000000004</c:v>
                </c:pt>
                <c:pt idx="65">
                  <c:v>45.084000000000003</c:v>
                </c:pt>
                <c:pt idx="66">
                  <c:v>45.454000000000001</c:v>
                </c:pt>
                <c:pt idx="67">
                  <c:v>46.188000000000002</c:v>
                </c:pt>
                <c:pt idx="68">
                  <c:v>46.442</c:v>
                </c:pt>
                <c:pt idx="69">
                  <c:v>46.712000000000003</c:v>
                </c:pt>
                <c:pt idx="70">
                  <c:v>46.777999999999999</c:v>
                </c:pt>
                <c:pt idx="71">
                  <c:v>46.854999999999997</c:v>
                </c:pt>
                <c:pt idx="72">
                  <c:v>47.287999999999997</c:v>
                </c:pt>
                <c:pt idx="73">
                  <c:v>47.576999999999998</c:v>
                </c:pt>
                <c:pt idx="74">
                  <c:v>47.871000000000002</c:v>
                </c:pt>
                <c:pt idx="75">
                  <c:v>47.856000000000002</c:v>
                </c:pt>
                <c:pt idx="76">
                  <c:v>47.953000000000003</c:v>
                </c:pt>
                <c:pt idx="77">
                  <c:v>48.067999999999998</c:v>
                </c:pt>
                <c:pt idx="78">
                  <c:v>48.061999999999998</c:v>
                </c:pt>
                <c:pt idx="79">
                  <c:v>48.009</c:v>
                </c:pt>
                <c:pt idx="80">
                  <c:v>47.954999999999998</c:v>
                </c:pt>
                <c:pt idx="81">
                  <c:v>48.009</c:v>
                </c:pt>
                <c:pt idx="82">
                  <c:v>48.148000000000003</c:v>
                </c:pt>
                <c:pt idx="83">
                  <c:v>48.308999999999997</c:v>
                </c:pt>
                <c:pt idx="84">
                  <c:v>48.298000000000002</c:v>
                </c:pt>
                <c:pt idx="85">
                  <c:v>48.521999999999998</c:v>
                </c:pt>
                <c:pt idx="86">
                  <c:v>48.503999999999998</c:v>
                </c:pt>
                <c:pt idx="87">
                  <c:v>48.616</c:v>
                </c:pt>
                <c:pt idx="88">
                  <c:v>48.645000000000003</c:v>
                </c:pt>
                <c:pt idx="89">
                  <c:v>48.286000000000001</c:v>
                </c:pt>
                <c:pt idx="90">
                  <c:v>48.143999999999998</c:v>
                </c:pt>
                <c:pt idx="91">
                  <c:v>48.923000000000002</c:v>
                </c:pt>
                <c:pt idx="92">
                  <c:v>49.319000000000003</c:v>
                </c:pt>
                <c:pt idx="93">
                  <c:v>49.597999999999999</c:v>
                </c:pt>
                <c:pt idx="94">
                  <c:v>49.816000000000003</c:v>
                </c:pt>
                <c:pt idx="95">
                  <c:v>50.164000000000001</c:v>
                </c:pt>
                <c:pt idx="96">
                  <c:v>50.145000000000003</c:v>
                </c:pt>
                <c:pt idx="97">
                  <c:v>50.338999999999999</c:v>
                </c:pt>
                <c:pt idx="98">
                  <c:v>50.475000000000001</c:v>
                </c:pt>
                <c:pt idx="99">
                  <c:v>50.432000000000002</c:v>
                </c:pt>
                <c:pt idx="100">
                  <c:v>50.491</c:v>
                </c:pt>
                <c:pt idx="101">
                  <c:v>50.521999999999998</c:v>
                </c:pt>
                <c:pt idx="102">
                  <c:v>50.536000000000001</c:v>
                </c:pt>
                <c:pt idx="103">
                  <c:v>50.487000000000002</c:v>
                </c:pt>
                <c:pt idx="104">
                  <c:v>50.365000000000002</c:v>
                </c:pt>
                <c:pt idx="105">
                  <c:v>50.241999999999997</c:v>
                </c:pt>
                <c:pt idx="106">
                  <c:v>49.906999999999996</c:v>
                </c:pt>
                <c:pt idx="107">
                  <c:v>49.701999999999998</c:v>
                </c:pt>
                <c:pt idx="108">
                  <c:v>49.468000000000004</c:v>
                </c:pt>
                <c:pt idx="109">
                  <c:v>49.381999999999998</c:v>
                </c:pt>
                <c:pt idx="110">
                  <c:v>49.158000000000001</c:v>
                </c:pt>
                <c:pt idx="111">
                  <c:v>49.177999999999997</c:v>
                </c:pt>
                <c:pt idx="112">
                  <c:v>48.965000000000003</c:v>
                </c:pt>
                <c:pt idx="113">
                  <c:v>48.896000000000001</c:v>
                </c:pt>
                <c:pt idx="114">
                  <c:v>48.835000000000001</c:v>
                </c:pt>
                <c:pt idx="115">
                  <c:v>48.825000000000003</c:v>
                </c:pt>
                <c:pt idx="116">
                  <c:v>48.881999999999998</c:v>
                </c:pt>
                <c:pt idx="117">
                  <c:v>48.944000000000003</c:v>
                </c:pt>
                <c:pt idx="118">
                  <c:v>49.177999999999997</c:v>
                </c:pt>
                <c:pt idx="119">
                  <c:v>49.331000000000003</c:v>
                </c:pt>
                <c:pt idx="120">
                  <c:v>49.497</c:v>
                </c:pt>
                <c:pt idx="121">
                  <c:v>49.643999999999998</c:v>
                </c:pt>
                <c:pt idx="122">
                  <c:v>49.963000000000001</c:v>
                </c:pt>
                <c:pt idx="123">
                  <c:v>50.247</c:v>
                </c:pt>
                <c:pt idx="124">
                  <c:v>50.512</c:v>
                </c:pt>
                <c:pt idx="125">
                  <c:v>50.79</c:v>
                </c:pt>
                <c:pt idx="126">
                  <c:v>50.984999999999999</c:v>
                </c:pt>
                <c:pt idx="127">
                  <c:v>51.110999999999997</c:v>
                </c:pt>
                <c:pt idx="128">
                  <c:v>51.262</c:v>
                </c:pt>
                <c:pt idx="129">
                  <c:v>51.430999999999997</c:v>
                </c:pt>
                <c:pt idx="130">
                  <c:v>51.591999999999999</c:v>
                </c:pt>
                <c:pt idx="131">
                  <c:v>51.805</c:v>
                </c:pt>
                <c:pt idx="132">
                  <c:v>51.975000000000001</c:v>
                </c:pt>
                <c:pt idx="133">
                  <c:v>52.167000000000002</c:v>
                </c:pt>
                <c:pt idx="134">
                  <c:v>52.295000000000002</c:v>
                </c:pt>
                <c:pt idx="135">
                  <c:v>52.375</c:v>
                </c:pt>
                <c:pt idx="136">
                  <c:v>52.506</c:v>
                </c:pt>
                <c:pt idx="137">
                  <c:v>52.584000000000003</c:v>
                </c:pt>
                <c:pt idx="138">
                  <c:v>51.954000000000001</c:v>
                </c:pt>
                <c:pt idx="139">
                  <c:v>52.63</c:v>
                </c:pt>
                <c:pt idx="140">
                  <c:v>52.600999999999999</c:v>
                </c:pt>
                <c:pt idx="141">
                  <c:v>52.780999999999999</c:v>
                </c:pt>
                <c:pt idx="142">
                  <c:v>52.822000000000003</c:v>
                </c:pt>
                <c:pt idx="143">
                  <c:v>52.93</c:v>
                </c:pt>
                <c:pt idx="144">
                  <c:v>52.887999999999998</c:v>
                </c:pt>
                <c:pt idx="145">
                  <c:v>53.097000000000001</c:v>
                </c:pt>
                <c:pt idx="146">
                  <c:v>53.156999999999996</c:v>
                </c:pt>
                <c:pt idx="147">
                  <c:v>53.238</c:v>
                </c:pt>
                <c:pt idx="148">
                  <c:v>53.149000000000001</c:v>
                </c:pt>
                <c:pt idx="149">
                  <c:v>53.066000000000003</c:v>
                </c:pt>
                <c:pt idx="150">
                  <c:v>53.122999999999998</c:v>
                </c:pt>
                <c:pt idx="151">
                  <c:v>53.125999999999998</c:v>
                </c:pt>
                <c:pt idx="152">
                  <c:v>52.932000000000002</c:v>
                </c:pt>
                <c:pt idx="153">
                  <c:v>52.765000000000001</c:v>
                </c:pt>
                <c:pt idx="154">
                  <c:v>52.558999999999997</c:v>
                </c:pt>
                <c:pt idx="155">
                  <c:v>52.384999999999998</c:v>
                </c:pt>
                <c:pt idx="156">
                  <c:v>52.076999999999998</c:v>
                </c:pt>
                <c:pt idx="157">
                  <c:v>51.576000000000001</c:v>
                </c:pt>
                <c:pt idx="158">
                  <c:v>51.3</c:v>
                </c:pt>
                <c:pt idx="159">
                  <c:v>51.027000000000001</c:v>
                </c:pt>
                <c:pt idx="160">
                  <c:v>50.912999999999997</c:v>
                </c:pt>
                <c:pt idx="161">
                  <c:v>50.911999999999999</c:v>
                </c:pt>
                <c:pt idx="162">
                  <c:v>51.036999999999999</c:v>
                </c:pt>
                <c:pt idx="163">
                  <c:v>51.231000000000002</c:v>
                </c:pt>
                <c:pt idx="164">
                  <c:v>51.506</c:v>
                </c:pt>
                <c:pt idx="165">
                  <c:v>51.485999999999997</c:v>
                </c:pt>
                <c:pt idx="166">
                  <c:v>51.944000000000003</c:v>
                </c:pt>
                <c:pt idx="167">
                  <c:v>52.088000000000001</c:v>
                </c:pt>
                <c:pt idx="168">
                  <c:v>52.48</c:v>
                </c:pt>
                <c:pt idx="169">
                  <c:v>52.686999999999998</c:v>
                </c:pt>
                <c:pt idx="170">
                  <c:v>53.015999999999998</c:v>
                </c:pt>
                <c:pt idx="171">
                  <c:v>53.32</c:v>
                </c:pt>
                <c:pt idx="172">
                  <c:v>53.548999999999999</c:v>
                </c:pt>
                <c:pt idx="173">
                  <c:v>53.679000000000002</c:v>
                </c:pt>
                <c:pt idx="174">
                  <c:v>53.802999999999997</c:v>
                </c:pt>
                <c:pt idx="175">
                  <c:v>53.334000000000003</c:v>
                </c:pt>
                <c:pt idx="176">
                  <c:v>53.429000000000002</c:v>
                </c:pt>
                <c:pt idx="177">
                  <c:v>53.359000000000002</c:v>
                </c:pt>
                <c:pt idx="178">
                  <c:v>53.634999999999998</c:v>
                </c:pt>
                <c:pt idx="179">
                  <c:v>54.174999999999997</c:v>
                </c:pt>
                <c:pt idx="180">
                  <c:v>54.274000000000001</c:v>
                </c:pt>
                <c:pt idx="181">
                  <c:v>54.512999999999998</c:v>
                </c:pt>
                <c:pt idx="182">
                  <c:v>54.457999999999998</c:v>
                </c:pt>
                <c:pt idx="183">
                  <c:v>54.811999999999998</c:v>
                </c:pt>
                <c:pt idx="184">
                  <c:v>54.472999999999999</c:v>
                </c:pt>
                <c:pt idx="185">
                  <c:v>54.347000000000001</c:v>
                </c:pt>
                <c:pt idx="186">
                  <c:v>54.304000000000002</c:v>
                </c:pt>
                <c:pt idx="187">
                  <c:v>54.271000000000001</c:v>
                </c:pt>
                <c:pt idx="188">
                  <c:v>54.228000000000002</c:v>
                </c:pt>
                <c:pt idx="189">
                  <c:v>54.143999999999998</c:v>
                </c:pt>
                <c:pt idx="190">
                  <c:v>53.962000000000003</c:v>
                </c:pt>
                <c:pt idx="191">
                  <c:v>53.744</c:v>
                </c:pt>
                <c:pt idx="192">
                  <c:v>53.683</c:v>
                </c:pt>
                <c:pt idx="193">
                  <c:v>53.555999999999997</c:v>
                </c:pt>
                <c:pt idx="194">
                  <c:v>53.661999999999999</c:v>
                </c:pt>
                <c:pt idx="195">
                  <c:v>53.625999999999998</c:v>
                </c:pt>
                <c:pt idx="196">
                  <c:v>53.784999999999997</c:v>
                </c:pt>
                <c:pt idx="197">
                  <c:v>53.976999999999997</c:v>
                </c:pt>
                <c:pt idx="198">
                  <c:v>54.122999999999998</c:v>
                </c:pt>
                <c:pt idx="199">
                  <c:v>54.298000000000002</c:v>
                </c:pt>
                <c:pt idx="200">
                  <c:v>54.387999999999998</c:v>
                </c:pt>
                <c:pt idx="201">
                  <c:v>54.521999999999998</c:v>
                </c:pt>
                <c:pt idx="202">
                  <c:v>54.743000000000002</c:v>
                </c:pt>
                <c:pt idx="203">
                  <c:v>54.871000000000002</c:v>
                </c:pt>
                <c:pt idx="204">
                  <c:v>54.890999999999998</c:v>
                </c:pt>
                <c:pt idx="205">
                  <c:v>55.186999999999998</c:v>
                </c:pt>
                <c:pt idx="206">
                  <c:v>55.276000000000003</c:v>
                </c:pt>
                <c:pt idx="207">
                  <c:v>55.601999999999997</c:v>
                </c:pt>
                <c:pt idx="208">
                  <c:v>55.627000000000002</c:v>
                </c:pt>
                <c:pt idx="209">
                  <c:v>55.643999999999998</c:v>
                </c:pt>
                <c:pt idx="210">
                  <c:v>55.746000000000002</c:v>
                </c:pt>
                <c:pt idx="211">
                  <c:v>55.838000000000001</c:v>
                </c:pt>
                <c:pt idx="212">
                  <c:v>55.976999999999997</c:v>
                </c:pt>
                <c:pt idx="213">
                  <c:v>56.040999999999997</c:v>
                </c:pt>
                <c:pt idx="214">
                  <c:v>56.055999999999997</c:v>
                </c:pt>
                <c:pt idx="215">
                  <c:v>56.027999999999999</c:v>
                </c:pt>
                <c:pt idx="216">
                  <c:v>56.116</c:v>
                </c:pt>
                <c:pt idx="217">
                  <c:v>56.23</c:v>
                </c:pt>
                <c:pt idx="218">
                  <c:v>56.322000000000003</c:v>
                </c:pt>
                <c:pt idx="219">
                  <c:v>56.58</c:v>
                </c:pt>
                <c:pt idx="220">
                  <c:v>56.616</c:v>
                </c:pt>
                <c:pt idx="221">
                  <c:v>56.658000000000001</c:v>
                </c:pt>
                <c:pt idx="222">
                  <c:v>56.793999999999997</c:v>
                </c:pt>
                <c:pt idx="223">
                  <c:v>56.91</c:v>
                </c:pt>
                <c:pt idx="224">
                  <c:v>57.076999999999998</c:v>
                </c:pt>
                <c:pt idx="225">
                  <c:v>57.283999999999999</c:v>
                </c:pt>
                <c:pt idx="226">
                  <c:v>57.255000000000003</c:v>
                </c:pt>
                <c:pt idx="227">
                  <c:v>57.36</c:v>
                </c:pt>
                <c:pt idx="228">
                  <c:v>57.487000000000002</c:v>
                </c:pt>
                <c:pt idx="229">
                  <c:v>57.750999999999998</c:v>
                </c:pt>
                <c:pt idx="230">
                  <c:v>57.898000000000003</c:v>
                </c:pt>
                <c:pt idx="231">
                  <c:v>57.921999999999997</c:v>
                </c:pt>
                <c:pt idx="232">
                  <c:v>58.088999999999999</c:v>
                </c:pt>
                <c:pt idx="233">
                  <c:v>58.220999999999997</c:v>
                </c:pt>
                <c:pt idx="234">
                  <c:v>58.412999999999997</c:v>
                </c:pt>
                <c:pt idx="235">
                  <c:v>58.619</c:v>
                </c:pt>
                <c:pt idx="236">
                  <c:v>58.902999999999999</c:v>
                </c:pt>
                <c:pt idx="237">
                  <c:v>58.793999999999997</c:v>
                </c:pt>
                <c:pt idx="238">
                  <c:v>59.216999999999999</c:v>
                </c:pt>
                <c:pt idx="239">
                  <c:v>59.420999999999999</c:v>
                </c:pt>
                <c:pt idx="240">
                  <c:v>59.582999999999998</c:v>
                </c:pt>
                <c:pt idx="241">
                  <c:v>59.8</c:v>
                </c:pt>
                <c:pt idx="242">
                  <c:v>60.003</c:v>
                </c:pt>
                <c:pt idx="243">
                  <c:v>60.259</c:v>
                </c:pt>
                <c:pt idx="244">
                  <c:v>60.491999999999997</c:v>
                </c:pt>
                <c:pt idx="245">
                  <c:v>60.69</c:v>
                </c:pt>
                <c:pt idx="246">
                  <c:v>60.963000000000001</c:v>
                </c:pt>
                <c:pt idx="247">
                  <c:v>61.228000000000002</c:v>
                </c:pt>
                <c:pt idx="248">
                  <c:v>61.49</c:v>
                </c:pt>
                <c:pt idx="249">
                  <c:v>61.718000000000004</c:v>
                </c:pt>
                <c:pt idx="250">
                  <c:v>61.997</c:v>
                </c:pt>
                <c:pt idx="251">
                  <c:v>62.320999999999998</c:v>
                </c:pt>
                <c:pt idx="252">
                  <c:v>62.527999999999999</c:v>
                </c:pt>
                <c:pt idx="253">
                  <c:v>62.795999999999999</c:v>
                </c:pt>
                <c:pt idx="254">
                  <c:v>63.192</c:v>
                </c:pt>
                <c:pt idx="255">
                  <c:v>63.436</c:v>
                </c:pt>
                <c:pt idx="256">
                  <c:v>63.710999999999999</c:v>
                </c:pt>
                <c:pt idx="257">
                  <c:v>64.11</c:v>
                </c:pt>
                <c:pt idx="258">
                  <c:v>64.301000000000002</c:v>
                </c:pt>
                <c:pt idx="259">
                  <c:v>64.507000000000005</c:v>
                </c:pt>
                <c:pt idx="260">
                  <c:v>64.644000000000005</c:v>
                </c:pt>
                <c:pt idx="261">
                  <c:v>64.853999999999999</c:v>
                </c:pt>
                <c:pt idx="262">
                  <c:v>65.019000000000005</c:v>
                </c:pt>
                <c:pt idx="263">
                  <c:v>65.2</c:v>
                </c:pt>
                <c:pt idx="264">
                  <c:v>65.406999999999996</c:v>
                </c:pt>
                <c:pt idx="265">
                  <c:v>65.427999999999997</c:v>
                </c:pt>
                <c:pt idx="266">
                  <c:v>65.53</c:v>
                </c:pt>
                <c:pt idx="267">
                  <c:v>65.466999999999999</c:v>
                </c:pt>
                <c:pt idx="268">
                  <c:v>65.619</c:v>
                </c:pt>
                <c:pt idx="269">
                  <c:v>65.75</c:v>
                </c:pt>
                <c:pt idx="270">
                  <c:v>65.887</c:v>
                </c:pt>
                <c:pt idx="271">
                  <c:v>66.141999999999996</c:v>
                </c:pt>
                <c:pt idx="272">
                  <c:v>66.164000000000001</c:v>
                </c:pt>
                <c:pt idx="273">
                  <c:v>66.224999999999994</c:v>
                </c:pt>
                <c:pt idx="274">
                  <c:v>66.703000000000003</c:v>
                </c:pt>
                <c:pt idx="275">
                  <c:v>66.900000000000006</c:v>
                </c:pt>
                <c:pt idx="276">
                  <c:v>66.805000000000007</c:v>
                </c:pt>
                <c:pt idx="277">
                  <c:v>67.215000000000003</c:v>
                </c:pt>
                <c:pt idx="278">
                  <c:v>67.295000000000002</c:v>
                </c:pt>
                <c:pt idx="279">
                  <c:v>67.555000000000007</c:v>
                </c:pt>
                <c:pt idx="280">
                  <c:v>67.653000000000006</c:v>
                </c:pt>
                <c:pt idx="281">
                  <c:v>67.903999999999996</c:v>
                </c:pt>
                <c:pt idx="282">
                  <c:v>68.125</c:v>
                </c:pt>
                <c:pt idx="283">
                  <c:v>68.328000000000003</c:v>
                </c:pt>
                <c:pt idx="284">
                  <c:v>68.486999999999995</c:v>
                </c:pt>
                <c:pt idx="285">
                  <c:v>68.72</c:v>
                </c:pt>
                <c:pt idx="286">
                  <c:v>68.984999999999999</c:v>
                </c:pt>
                <c:pt idx="287">
                  <c:v>69.245999999999995</c:v>
                </c:pt>
                <c:pt idx="288">
                  <c:v>69.438000000000002</c:v>
                </c:pt>
                <c:pt idx="289">
                  <c:v>69.7</c:v>
                </c:pt>
                <c:pt idx="290">
                  <c:v>69.905000000000001</c:v>
                </c:pt>
                <c:pt idx="291">
                  <c:v>70.072000000000003</c:v>
                </c:pt>
                <c:pt idx="292">
                  <c:v>70.328000000000003</c:v>
                </c:pt>
                <c:pt idx="293">
                  <c:v>70.635999999999996</c:v>
                </c:pt>
                <c:pt idx="294">
                  <c:v>70.728999999999999</c:v>
                </c:pt>
                <c:pt idx="295">
                  <c:v>71.006</c:v>
                </c:pt>
                <c:pt idx="296">
                  <c:v>70.917000000000002</c:v>
                </c:pt>
                <c:pt idx="297">
                  <c:v>71.12</c:v>
                </c:pt>
                <c:pt idx="298">
                  <c:v>71.087000000000003</c:v>
                </c:pt>
                <c:pt idx="299">
                  <c:v>71.239999999999995</c:v>
                </c:pt>
                <c:pt idx="300">
                  <c:v>71.176000000000002</c:v>
                </c:pt>
                <c:pt idx="301">
                  <c:v>71.304000000000002</c:v>
                </c:pt>
                <c:pt idx="302">
                  <c:v>71.451999999999998</c:v>
                </c:pt>
                <c:pt idx="303">
                  <c:v>71.347999999999999</c:v>
                </c:pt>
                <c:pt idx="304">
                  <c:v>71.123000000000005</c:v>
                </c:pt>
                <c:pt idx="305">
                  <c:v>71.028999999999996</c:v>
                </c:pt>
                <c:pt idx="306">
                  <c:v>71.052999999999997</c:v>
                </c:pt>
                <c:pt idx="307">
                  <c:v>70.933000000000007</c:v>
                </c:pt>
                <c:pt idx="308">
                  <c:v>70.947999999999993</c:v>
                </c:pt>
                <c:pt idx="309">
                  <c:v>70.519000000000005</c:v>
                </c:pt>
                <c:pt idx="310">
                  <c:v>70.409000000000006</c:v>
                </c:pt>
                <c:pt idx="311">
                  <c:v>70.790000000000006</c:v>
                </c:pt>
                <c:pt idx="312">
                  <c:v>70.866</c:v>
                </c:pt>
                <c:pt idx="313">
                  <c:v>70.805999999999997</c:v>
                </c:pt>
                <c:pt idx="314">
                  <c:v>70.858999999999995</c:v>
                </c:pt>
                <c:pt idx="315">
                  <c:v>71.037000000000006</c:v>
                </c:pt>
                <c:pt idx="316">
                  <c:v>71.247</c:v>
                </c:pt>
                <c:pt idx="317">
                  <c:v>71.253</c:v>
                </c:pt>
                <c:pt idx="318">
                  <c:v>71.314999999999998</c:v>
                </c:pt>
                <c:pt idx="319">
                  <c:v>71.37</c:v>
                </c:pt>
                <c:pt idx="320">
                  <c:v>71.617000000000004</c:v>
                </c:pt>
                <c:pt idx="321">
                  <c:v>71.641999999999996</c:v>
                </c:pt>
                <c:pt idx="322">
                  <c:v>71.846000000000004</c:v>
                </c:pt>
                <c:pt idx="323">
                  <c:v>72.108000000000004</c:v>
                </c:pt>
                <c:pt idx="324">
                  <c:v>72.444999999999993</c:v>
                </c:pt>
                <c:pt idx="325">
                  <c:v>72.652000000000001</c:v>
                </c:pt>
                <c:pt idx="326">
                  <c:v>72.944999999999993</c:v>
                </c:pt>
                <c:pt idx="327">
                  <c:v>73.162999999999997</c:v>
                </c:pt>
                <c:pt idx="328">
                  <c:v>73.466999999999999</c:v>
                </c:pt>
                <c:pt idx="329">
                  <c:v>73.760000000000005</c:v>
                </c:pt>
                <c:pt idx="330">
                  <c:v>73.707999999999998</c:v>
                </c:pt>
                <c:pt idx="331">
                  <c:v>74.138000000000005</c:v>
                </c:pt>
                <c:pt idx="332">
                  <c:v>74.263000000000005</c:v>
                </c:pt>
                <c:pt idx="333">
                  <c:v>74.673000000000002</c:v>
                </c:pt>
                <c:pt idx="334">
                  <c:v>74.966999999999999</c:v>
                </c:pt>
                <c:pt idx="335">
                  <c:v>75.27</c:v>
                </c:pt>
                <c:pt idx="336">
                  <c:v>75.620999999999995</c:v>
                </c:pt>
                <c:pt idx="337">
                  <c:v>76.016999999999996</c:v>
                </c:pt>
                <c:pt idx="338">
                  <c:v>76.284999999999997</c:v>
                </c:pt>
                <c:pt idx="339">
                  <c:v>76.454999999999998</c:v>
                </c:pt>
                <c:pt idx="340">
                  <c:v>76.646000000000001</c:v>
                </c:pt>
                <c:pt idx="341">
                  <c:v>76.887</c:v>
                </c:pt>
                <c:pt idx="342">
                  <c:v>76.911000000000001</c:v>
                </c:pt>
                <c:pt idx="343">
                  <c:v>77.165999999999997</c:v>
                </c:pt>
                <c:pt idx="344">
                  <c:v>77.275999999999996</c:v>
                </c:pt>
                <c:pt idx="345">
                  <c:v>77.605999999999995</c:v>
                </c:pt>
                <c:pt idx="346">
                  <c:v>77.912000000000006</c:v>
                </c:pt>
                <c:pt idx="347">
                  <c:v>78.034999999999997</c:v>
                </c:pt>
                <c:pt idx="348">
                  <c:v>78.103999999999999</c:v>
                </c:pt>
                <c:pt idx="349">
                  <c:v>78.254000000000005</c:v>
                </c:pt>
                <c:pt idx="350">
                  <c:v>78.296000000000006</c:v>
                </c:pt>
                <c:pt idx="351">
                  <c:v>78.382000000000005</c:v>
                </c:pt>
                <c:pt idx="352">
                  <c:v>78.546999999999997</c:v>
                </c:pt>
                <c:pt idx="353">
                  <c:v>78.602000000000004</c:v>
                </c:pt>
                <c:pt idx="354">
                  <c:v>78.635000000000005</c:v>
                </c:pt>
                <c:pt idx="355">
                  <c:v>78.619</c:v>
                </c:pt>
                <c:pt idx="356">
                  <c:v>78.611000000000004</c:v>
                </c:pt>
                <c:pt idx="357">
                  <c:v>78.629000000000005</c:v>
                </c:pt>
                <c:pt idx="358">
                  <c:v>78.260999999999996</c:v>
                </c:pt>
                <c:pt idx="359">
                  <c:v>77.656999999999996</c:v>
                </c:pt>
                <c:pt idx="360">
                  <c:v>77.296999999999997</c:v>
                </c:pt>
                <c:pt idx="361">
                  <c:v>76.918999999999997</c:v>
                </c:pt>
                <c:pt idx="362">
                  <c:v>76.649000000000001</c:v>
                </c:pt>
                <c:pt idx="363">
                  <c:v>76.460999999999999</c:v>
                </c:pt>
                <c:pt idx="364">
                  <c:v>76.623000000000005</c:v>
                </c:pt>
                <c:pt idx="365">
                  <c:v>76.52</c:v>
                </c:pt>
                <c:pt idx="366">
                  <c:v>76.769000000000005</c:v>
                </c:pt>
                <c:pt idx="367">
                  <c:v>77.155000000000001</c:v>
                </c:pt>
                <c:pt idx="368">
                  <c:v>77.23</c:v>
                </c:pt>
                <c:pt idx="369">
                  <c:v>77.534999999999997</c:v>
                </c:pt>
                <c:pt idx="370">
                  <c:v>77.680000000000007</c:v>
                </c:pt>
                <c:pt idx="371">
                  <c:v>78.018000000000001</c:v>
                </c:pt>
                <c:pt idx="372">
                  <c:v>78.506</c:v>
                </c:pt>
                <c:pt idx="373">
                  <c:v>78.816999999999993</c:v>
                </c:pt>
                <c:pt idx="374">
                  <c:v>79.049000000000007</c:v>
                </c:pt>
                <c:pt idx="375">
                  <c:v>79.292000000000002</c:v>
                </c:pt>
                <c:pt idx="376">
                  <c:v>79.311000000000007</c:v>
                </c:pt>
                <c:pt idx="377">
                  <c:v>79.376000000000005</c:v>
                </c:pt>
                <c:pt idx="378">
                  <c:v>79.546999999999997</c:v>
                </c:pt>
                <c:pt idx="379">
                  <c:v>79.703999999999994</c:v>
                </c:pt>
                <c:pt idx="380">
                  <c:v>79.891999999999996</c:v>
                </c:pt>
                <c:pt idx="381">
                  <c:v>79.905000000000001</c:v>
                </c:pt>
                <c:pt idx="382">
                  <c:v>80.236999999999995</c:v>
                </c:pt>
                <c:pt idx="383">
                  <c:v>80.447999999999993</c:v>
                </c:pt>
                <c:pt idx="384">
                  <c:v>80.691999999999993</c:v>
                </c:pt>
                <c:pt idx="385">
                  <c:v>80.988</c:v>
                </c:pt>
                <c:pt idx="386">
                  <c:v>81.391000000000005</c:v>
                </c:pt>
                <c:pt idx="387">
                  <c:v>81.728999999999999</c:v>
                </c:pt>
                <c:pt idx="388">
                  <c:v>82.088999999999999</c:v>
                </c:pt>
                <c:pt idx="389">
                  <c:v>82.488</c:v>
                </c:pt>
                <c:pt idx="390">
                  <c:v>82.835999999999999</c:v>
                </c:pt>
                <c:pt idx="391">
                  <c:v>83.073999999999998</c:v>
                </c:pt>
                <c:pt idx="392">
                  <c:v>83.531999999999996</c:v>
                </c:pt>
                <c:pt idx="393">
                  <c:v>83.793999999999997</c:v>
                </c:pt>
                <c:pt idx="394">
                  <c:v>84.173000000000002</c:v>
                </c:pt>
                <c:pt idx="395">
                  <c:v>84.408000000000001</c:v>
                </c:pt>
                <c:pt idx="396">
                  <c:v>84.594999999999999</c:v>
                </c:pt>
                <c:pt idx="397">
                  <c:v>84.947999999999993</c:v>
                </c:pt>
                <c:pt idx="398">
                  <c:v>85.460999999999999</c:v>
                </c:pt>
                <c:pt idx="399">
                  <c:v>86.162999999999997</c:v>
                </c:pt>
                <c:pt idx="400">
                  <c:v>86.509</c:v>
                </c:pt>
                <c:pt idx="401">
                  <c:v>86.950999999999993</c:v>
                </c:pt>
                <c:pt idx="402">
                  <c:v>87.204999999999998</c:v>
                </c:pt>
                <c:pt idx="403">
                  <c:v>87.480999999999995</c:v>
                </c:pt>
                <c:pt idx="404">
                  <c:v>87.617999999999995</c:v>
                </c:pt>
                <c:pt idx="405">
                  <c:v>87.953999999999994</c:v>
                </c:pt>
                <c:pt idx="406">
                  <c:v>88.391000000000005</c:v>
                </c:pt>
                <c:pt idx="407">
                  <c:v>88.673000000000002</c:v>
                </c:pt>
                <c:pt idx="408">
                  <c:v>88.81</c:v>
                </c:pt>
                <c:pt idx="409">
                  <c:v>89.054000000000002</c:v>
                </c:pt>
                <c:pt idx="410">
                  <c:v>89.48</c:v>
                </c:pt>
                <c:pt idx="411">
                  <c:v>89.418000000000006</c:v>
                </c:pt>
                <c:pt idx="412">
                  <c:v>89.790999999999997</c:v>
                </c:pt>
                <c:pt idx="413">
                  <c:v>90.108999999999995</c:v>
                </c:pt>
                <c:pt idx="414">
                  <c:v>90.215000000000003</c:v>
                </c:pt>
                <c:pt idx="415">
                  <c:v>90.296999999999997</c:v>
                </c:pt>
                <c:pt idx="416">
                  <c:v>90.325000000000003</c:v>
                </c:pt>
                <c:pt idx="417">
                  <c:v>90.481999999999999</c:v>
                </c:pt>
                <c:pt idx="418">
                  <c:v>90.575999999999993</c:v>
                </c:pt>
                <c:pt idx="419">
                  <c:v>90.673000000000002</c:v>
                </c:pt>
                <c:pt idx="420">
                  <c:v>90.802000000000007</c:v>
                </c:pt>
                <c:pt idx="421">
                  <c:v>90.882000000000005</c:v>
                </c:pt>
                <c:pt idx="422">
                  <c:v>90.994</c:v>
                </c:pt>
                <c:pt idx="423">
                  <c:v>90.85</c:v>
                </c:pt>
                <c:pt idx="424">
                  <c:v>90.418999999999997</c:v>
                </c:pt>
                <c:pt idx="425">
                  <c:v>90.099000000000004</c:v>
                </c:pt>
                <c:pt idx="426">
                  <c:v>89.837000000000003</c:v>
                </c:pt>
                <c:pt idx="427">
                  <c:v>90.096999999999994</c:v>
                </c:pt>
                <c:pt idx="428">
                  <c:v>90.21</c:v>
                </c:pt>
                <c:pt idx="429">
                  <c:v>90.491</c:v>
                </c:pt>
                <c:pt idx="430">
                  <c:v>90.748000000000005</c:v>
                </c:pt>
                <c:pt idx="431">
                  <c:v>90.942999999999998</c:v>
                </c:pt>
                <c:pt idx="432">
                  <c:v>91.037000000000006</c:v>
                </c:pt>
                <c:pt idx="433">
                  <c:v>91.105000000000004</c:v>
                </c:pt>
                <c:pt idx="434">
                  <c:v>91.21</c:v>
                </c:pt>
                <c:pt idx="435">
                  <c:v>91.283000000000001</c:v>
                </c:pt>
                <c:pt idx="436">
                  <c:v>91.293000000000006</c:v>
                </c:pt>
                <c:pt idx="437">
                  <c:v>91.49</c:v>
                </c:pt>
                <c:pt idx="438">
                  <c:v>91.602000000000004</c:v>
                </c:pt>
                <c:pt idx="439">
                  <c:v>91.566000000000003</c:v>
                </c:pt>
                <c:pt idx="440">
                  <c:v>91.478999999999999</c:v>
                </c:pt>
                <c:pt idx="441">
                  <c:v>91.38</c:v>
                </c:pt>
                <c:pt idx="442">
                  <c:v>91.171000000000006</c:v>
                </c:pt>
                <c:pt idx="443">
                  <c:v>90.893000000000001</c:v>
                </c:pt>
                <c:pt idx="444">
                  <c:v>90.566999999999993</c:v>
                </c:pt>
                <c:pt idx="445">
                  <c:v>90.561999999999998</c:v>
                </c:pt>
                <c:pt idx="446">
                  <c:v>90.432000000000002</c:v>
                </c:pt>
                <c:pt idx="447">
                  <c:v>90.152000000000001</c:v>
                </c:pt>
                <c:pt idx="448">
                  <c:v>90.106999999999999</c:v>
                </c:pt>
                <c:pt idx="449">
                  <c:v>89.864000000000004</c:v>
                </c:pt>
                <c:pt idx="450">
                  <c:v>89.522000000000006</c:v>
                </c:pt>
                <c:pt idx="451">
                  <c:v>89.364000000000004</c:v>
                </c:pt>
                <c:pt idx="452">
                  <c:v>89.183000000000007</c:v>
                </c:pt>
                <c:pt idx="453">
                  <c:v>88.906000000000006</c:v>
                </c:pt>
                <c:pt idx="454">
                  <c:v>88.783000000000001</c:v>
                </c:pt>
                <c:pt idx="455">
                  <c:v>88.769000000000005</c:v>
                </c:pt>
                <c:pt idx="456">
                  <c:v>88.992999999999995</c:v>
                </c:pt>
                <c:pt idx="457">
                  <c:v>88.918000000000006</c:v>
                </c:pt>
                <c:pt idx="458">
                  <c:v>89.09</c:v>
                </c:pt>
                <c:pt idx="459">
                  <c:v>89.366</c:v>
                </c:pt>
                <c:pt idx="460">
                  <c:v>89.643000000000001</c:v>
                </c:pt>
                <c:pt idx="461">
                  <c:v>90.022000000000006</c:v>
                </c:pt>
                <c:pt idx="462">
                  <c:v>90.44</c:v>
                </c:pt>
                <c:pt idx="463">
                  <c:v>90.132000000000005</c:v>
                </c:pt>
                <c:pt idx="464">
                  <c:v>91.247</c:v>
                </c:pt>
                <c:pt idx="465">
                  <c:v>91.518000000000001</c:v>
                </c:pt>
                <c:pt idx="466">
                  <c:v>91.870999999999995</c:v>
                </c:pt>
                <c:pt idx="467">
                  <c:v>92.227000000000004</c:v>
                </c:pt>
                <c:pt idx="468">
                  <c:v>92.673000000000002</c:v>
                </c:pt>
                <c:pt idx="469">
                  <c:v>93.153999999999996</c:v>
                </c:pt>
                <c:pt idx="470">
                  <c:v>93.429000000000002</c:v>
                </c:pt>
                <c:pt idx="471">
                  <c:v>93.792000000000002</c:v>
                </c:pt>
                <c:pt idx="472">
                  <c:v>94.1</c:v>
                </c:pt>
                <c:pt idx="473">
                  <c:v>94.478999999999999</c:v>
                </c:pt>
                <c:pt idx="474">
                  <c:v>94.792000000000002</c:v>
                </c:pt>
                <c:pt idx="475">
                  <c:v>95.034000000000006</c:v>
                </c:pt>
                <c:pt idx="476">
                  <c:v>95.343999999999994</c:v>
                </c:pt>
                <c:pt idx="477">
                  <c:v>95.63</c:v>
                </c:pt>
                <c:pt idx="478">
                  <c:v>95.978999999999999</c:v>
                </c:pt>
                <c:pt idx="479">
                  <c:v>96.106999999999999</c:v>
                </c:pt>
                <c:pt idx="480">
                  <c:v>96.373000000000005</c:v>
                </c:pt>
                <c:pt idx="481">
                  <c:v>96.497</c:v>
                </c:pt>
                <c:pt idx="482">
                  <c:v>96.843000000000004</c:v>
                </c:pt>
                <c:pt idx="483">
                  <c:v>97.039000000000001</c:v>
                </c:pt>
                <c:pt idx="484">
                  <c:v>97.313000000000002</c:v>
                </c:pt>
                <c:pt idx="485">
                  <c:v>97.459000000000003</c:v>
                </c:pt>
                <c:pt idx="486">
                  <c:v>97.649000000000001</c:v>
                </c:pt>
                <c:pt idx="487">
                  <c:v>97.841999999999999</c:v>
                </c:pt>
                <c:pt idx="488">
                  <c:v>98.045000000000002</c:v>
                </c:pt>
                <c:pt idx="489">
                  <c:v>98.233000000000004</c:v>
                </c:pt>
                <c:pt idx="490">
                  <c:v>98.441999999999993</c:v>
                </c:pt>
                <c:pt idx="491">
                  <c:v>98.608999999999995</c:v>
                </c:pt>
                <c:pt idx="492">
                  <c:v>98.733999999999995</c:v>
                </c:pt>
                <c:pt idx="493">
                  <c:v>98.840999999999994</c:v>
                </c:pt>
                <c:pt idx="494">
                  <c:v>98.935000000000002</c:v>
                </c:pt>
                <c:pt idx="495">
                  <c:v>99.122</c:v>
                </c:pt>
                <c:pt idx="496">
                  <c:v>99.248999999999995</c:v>
                </c:pt>
                <c:pt idx="497">
                  <c:v>99.155000000000001</c:v>
                </c:pt>
                <c:pt idx="498">
                  <c:v>99.472999999999999</c:v>
                </c:pt>
                <c:pt idx="499">
                  <c:v>99.587000000000003</c:v>
                </c:pt>
                <c:pt idx="500">
                  <c:v>99.933999999999997</c:v>
                </c:pt>
                <c:pt idx="501">
                  <c:v>100.12</c:v>
                </c:pt>
                <c:pt idx="502">
                  <c:v>100.306</c:v>
                </c:pt>
                <c:pt idx="503">
                  <c:v>100.511</c:v>
                </c:pt>
                <c:pt idx="504">
                  <c:v>100.68300000000001</c:v>
                </c:pt>
                <c:pt idx="505">
                  <c:v>100.91500000000001</c:v>
                </c:pt>
                <c:pt idx="506">
                  <c:v>101.164</c:v>
                </c:pt>
                <c:pt idx="507">
                  <c:v>101.502</c:v>
                </c:pt>
                <c:pt idx="508">
                  <c:v>101.72799999999999</c:v>
                </c:pt>
                <c:pt idx="509">
                  <c:v>101.9</c:v>
                </c:pt>
                <c:pt idx="510">
                  <c:v>102.247</c:v>
                </c:pt>
                <c:pt idx="511">
                  <c:v>102.41800000000001</c:v>
                </c:pt>
                <c:pt idx="512">
                  <c:v>102.646</c:v>
                </c:pt>
                <c:pt idx="513">
                  <c:v>103.13800000000001</c:v>
                </c:pt>
                <c:pt idx="514">
                  <c:v>103.37</c:v>
                </c:pt>
                <c:pt idx="515">
                  <c:v>103.664</c:v>
                </c:pt>
                <c:pt idx="516">
                  <c:v>103.758</c:v>
                </c:pt>
                <c:pt idx="517">
                  <c:v>104.211</c:v>
                </c:pt>
                <c:pt idx="518">
                  <c:v>104.48699999999999</c:v>
                </c:pt>
                <c:pt idx="519">
                  <c:v>104.732</c:v>
                </c:pt>
                <c:pt idx="520">
                  <c:v>104.961</c:v>
                </c:pt>
                <c:pt idx="521">
                  <c:v>105.324</c:v>
                </c:pt>
                <c:pt idx="522">
                  <c:v>105.54600000000001</c:v>
                </c:pt>
                <c:pt idx="523">
                  <c:v>105.67</c:v>
                </c:pt>
                <c:pt idx="524">
                  <c:v>106.009</c:v>
                </c:pt>
                <c:pt idx="525">
                  <c:v>106.277</c:v>
                </c:pt>
                <c:pt idx="526">
                  <c:v>106.616</c:v>
                </c:pt>
                <c:pt idx="527">
                  <c:v>106.90600000000001</c:v>
                </c:pt>
                <c:pt idx="528">
                  <c:v>107.16800000000001</c:v>
                </c:pt>
                <c:pt idx="529">
                  <c:v>107.426</c:v>
                </c:pt>
                <c:pt idx="530">
                  <c:v>107.619</c:v>
                </c:pt>
                <c:pt idx="531">
                  <c:v>107.792</c:v>
                </c:pt>
                <c:pt idx="532">
                  <c:v>107.91</c:v>
                </c:pt>
                <c:pt idx="533">
                  <c:v>108.026</c:v>
                </c:pt>
                <c:pt idx="534">
                  <c:v>108.066</c:v>
                </c:pt>
                <c:pt idx="535">
                  <c:v>108.11499999999999</c:v>
                </c:pt>
                <c:pt idx="536">
                  <c:v>108.36499999999999</c:v>
                </c:pt>
                <c:pt idx="537">
                  <c:v>108.476</c:v>
                </c:pt>
                <c:pt idx="538">
                  <c:v>108.753</c:v>
                </c:pt>
                <c:pt idx="539">
                  <c:v>108.849</c:v>
                </c:pt>
                <c:pt idx="540">
                  <c:v>109.184</c:v>
                </c:pt>
                <c:pt idx="541">
                  <c:v>109.43300000000001</c:v>
                </c:pt>
                <c:pt idx="542">
                  <c:v>109.64700000000001</c:v>
                </c:pt>
                <c:pt idx="543">
                  <c:v>109.687</c:v>
                </c:pt>
                <c:pt idx="544">
                  <c:v>109.83799999999999</c:v>
                </c:pt>
                <c:pt idx="545">
                  <c:v>109.86199999999999</c:v>
                </c:pt>
                <c:pt idx="546">
                  <c:v>109.83</c:v>
                </c:pt>
                <c:pt idx="547">
                  <c:v>109.614</c:v>
                </c:pt>
                <c:pt idx="548">
                  <c:v>109.52500000000001</c:v>
                </c:pt>
                <c:pt idx="549">
                  <c:v>109.366</c:v>
                </c:pt>
                <c:pt idx="550">
                  <c:v>109.21599999999999</c:v>
                </c:pt>
                <c:pt idx="551">
                  <c:v>109.16</c:v>
                </c:pt>
                <c:pt idx="552">
                  <c:v>109.04</c:v>
                </c:pt>
                <c:pt idx="553">
                  <c:v>108.735</c:v>
                </c:pt>
                <c:pt idx="554">
                  <c:v>108.577</c:v>
                </c:pt>
                <c:pt idx="555">
                  <c:v>108.366</c:v>
                </c:pt>
                <c:pt idx="556">
                  <c:v>108.241</c:v>
                </c:pt>
                <c:pt idx="557">
                  <c:v>108.33799999999999</c:v>
                </c:pt>
                <c:pt idx="558">
                  <c:v>108.298</c:v>
                </c:pt>
                <c:pt idx="559">
                  <c:v>108.30800000000001</c:v>
                </c:pt>
                <c:pt idx="560">
                  <c:v>108.34</c:v>
                </c:pt>
                <c:pt idx="561">
                  <c:v>108.357</c:v>
                </c:pt>
                <c:pt idx="562">
                  <c:v>108.29900000000001</c:v>
                </c:pt>
                <c:pt idx="563">
                  <c:v>108.325</c:v>
                </c:pt>
                <c:pt idx="564">
                  <c:v>108.377</c:v>
                </c:pt>
                <c:pt idx="565">
                  <c:v>108.31399999999999</c:v>
                </c:pt>
                <c:pt idx="566">
                  <c:v>108.36799999999999</c:v>
                </c:pt>
                <c:pt idx="567">
                  <c:v>108.527</c:v>
                </c:pt>
                <c:pt idx="568">
                  <c:v>108.65300000000001</c:v>
                </c:pt>
                <c:pt idx="569">
                  <c:v>108.721</c:v>
                </c:pt>
                <c:pt idx="570">
                  <c:v>108.792</c:v>
                </c:pt>
                <c:pt idx="571">
                  <c:v>108.93</c:v>
                </c:pt>
                <c:pt idx="572">
                  <c:v>108.96599999999999</c:v>
                </c:pt>
                <c:pt idx="573">
                  <c:v>109.148</c:v>
                </c:pt>
                <c:pt idx="574">
                  <c:v>109.28400000000001</c:v>
                </c:pt>
                <c:pt idx="575">
                  <c:v>109.496</c:v>
                </c:pt>
                <c:pt idx="576">
                  <c:v>109.80500000000001</c:v>
                </c:pt>
                <c:pt idx="577">
                  <c:v>110.047</c:v>
                </c:pt>
                <c:pt idx="578">
                  <c:v>109.998</c:v>
                </c:pt>
                <c:pt idx="579">
                  <c:v>110.306</c:v>
                </c:pt>
                <c:pt idx="580">
                  <c:v>110.572</c:v>
                </c:pt>
                <c:pt idx="581">
                  <c:v>110.754</c:v>
                </c:pt>
                <c:pt idx="582">
                  <c:v>111.05500000000001</c:v>
                </c:pt>
                <c:pt idx="583">
                  <c:v>111.211</c:v>
                </c:pt>
                <c:pt idx="584">
                  <c:v>111.45099999999999</c:v>
                </c:pt>
                <c:pt idx="585">
                  <c:v>111.73699999999999</c:v>
                </c:pt>
                <c:pt idx="586">
                  <c:v>112</c:v>
                </c:pt>
                <c:pt idx="587">
                  <c:v>112.312</c:v>
                </c:pt>
                <c:pt idx="588">
                  <c:v>112.583</c:v>
                </c:pt>
                <c:pt idx="589">
                  <c:v>112.783</c:v>
                </c:pt>
                <c:pt idx="590">
                  <c:v>113.248</c:v>
                </c:pt>
                <c:pt idx="591">
                  <c:v>113.598</c:v>
                </c:pt>
                <c:pt idx="592">
                  <c:v>113.931</c:v>
                </c:pt>
                <c:pt idx="593">
                  <c:v>114.246</c:v>
                </c:pt>
                <c:pt idx="594">
                  <c:v>114.619</c:v>
                </c:pt>
                <c:pt idx="595">
                  <c:v>114.901</c:v>
                </c:pt>
                <c:pt idx="596">
                  <c:v>115.254</c:v>
                </c:pt>
                <c:pt idx="597">
                  <c:v>115.467</c:v>
                </c:pt>
                <c:pt idx="598">
                  <c:v>115.887</c:v>
                </c:pt>
                <c:pt idx="599">
                  <c:v>116.164</c:v>
                </c:pt>
                <c:pt idx="600">
                  <c:v>116.488</c:v>
                </c:pt>
                <c:pt idx="601">
                  <c:v>116.69199999999999</c:v>
                </c:pt>
                <c:pt idx="602">
                  <c:v>116.913</c:v>
                </c:pt>
                <c:pt idx="603">
                  <c:v>117.075</c:v>
                </c:pt>
                <c:pt idx="604">
                  <c:v>117.06</c:v>
                </c:pt>
                <c:pt idx="605">
                  <c:v>117.294</c:v>
                </c:pt>
                <c:pt idx="606">
                  <c:v>117.39</c:v>
                </c:pt>
                <c:pt idx="607">
                  <c:v>117.643</c:v>
                </c:pt>
                <c:pt idx="608">
                  <c:v>117.887</c:v>
                </c:pt>
                <c:pt idx="609">
                  <c:v>118.04</c:v>
                </c:pt>
                <c:pt idx="610">
                  <c:v>118.18899999999999</c:v>
                </c:pt>
                <c:pt idx="611">
                  <c:v>118.322</c:v>
                </c:pt>
                <c:pt idx="612">
                  <c:v>118.303</c:v>
                </c:pt>
                <c:pt idx="613">
                  <c:v>118.735</c:v>
                </c:pt>
                <c:pt idx="614">
                  <c:v>119.002</c:v>
                </c:pt>
                <c:pt idx="615">
                  <c:v>119.16500000000001</c:v>
                </c:pt>
                <c:pt idx="616">
                  <c:v>119.48699999999999</c:v>
                </c:pt>
                <c:pt idx="617">
                  <c:v>119.774</c:v>
                </c:pt>
                <c:pt idx="618">
                  <c:v>120.023</c:v>
                </c:pt>
                <c:pt idx="619">
                  <c:v>120.202</c:v>
                </c:pt>
                <c:pt idx="620">
                  <c:v>120.42700000000001</c:v>
                </c:pt>
                <c:pt idx="621">
                  <c:v>120.67700000000001</c:v>
                </c:pt>
                <c:pt idx="622">
                  <c:v>120.976</c:v>
                </c:pt>
                <c:pt idx="623">
                  <c:v>121.14700000000001</c:v>
                </c:pt>
                <c:pt idx="624">
                  <c:v>121.381</c:v>
                </c:pt>
                <c:pt idx="625">
                  <c:v>121.684</c:v>
                </c:pt>
                <c:pt idx="626">
                  <c:v>122</c:v>
                </c:pt>
                <c:pt idx="627">
                  <c:v>122.292</c:v>
                </c:pt>
                <c:pt idx="628">
                  <c:v>122.55200000000001</c:v>
                </c:pt>
                <c:pt idx="629">
                  <c:v>122.818</c:v>
                </c:pt>
                <c:pt idx="630">
                  <c:v>123.124</c:v>
                </c:pt>
                <c:pt idx="631">
                  <c:v>123.093</c:v>
                </c:pt>
                <c:pt idx="632">
                  <c:v>123.605</c:v>
                </c:pt>
                <c:pt idx="633">
                  <c:v>123.94499999999999</c:v>
                </c:pt>
                <c:pt idx="634">
                  <c:v>124.251</c:v>
                </c:pt>
                <c:pt idx="635">
                  <c:v>124.554</c:v>
                </c:pt>
                <c:pt idx="636">
                  <c:v>124.83</c:v>
                </c:pt>
                <c:pt idx="637">
                  <c:v>125.026</c:v>
                </c:pt>
                <c:pt idx="638">
                  <c:v>125.17700000000001</c:v>
                </c:pt>
                <c:pt idx="639">
                  <c:v>125.45699999999999</c:v>
                </c:pt>
                <c:pt idx="640">
                  <c:v>125.861</c:v>
                </c:pt>
                <c:pt idx="641">
                  <c:v>126.08</c:v>
                </c:pt>
                <c:pt idx="642">
                  <c:v>126.209</c:v>
                </c:pt>
                <c:pt idx="643">
                  <c:v>126.551</c:v>
                </c:pt>
                <c:pt idx="644">
                  <c:v>126.774</c:v>
                </c:pt>
                <c:pt idx="645">
                  <c:v>126.973</c:v>
                </c:pt>
                <c:pt idx="646">
                  <c:v>127.255</c:v>
                </c:pt>
                <c:pt idx="647">
                  <c:v>127.601</c:v>
                </c:pt>
                <c:pt idx="648">
                  <c:v>127.727</c:v>
                </c:pt>
                <c:pt idx="649">
                  <c:v>128.137</c:v>
                </c:pt>
                <c:pt idx="650">
                  <c:v>128.244</c:v>
                </c:pt>
                <c:pt idx="651">
                  <c:v>128.62</c:v>
                </c:pt>
                <c:pt idx="652">
                  <c:v>128.83099999999999</c:v>
                </c:pt>
                <c:pt idx="653">
                  <c:v>129.09100000000001</c:v>
                </c:pt>
                <c:pt idx="654">
                  <c:v>129.417</c:v>
                </c:pt>
                <c:pt idx="655">
                  <c:v>129.577</c:v>
                </c:pt>
                <c:pt idx="656">
                  <c:v>129.791</c:v>
                </c:pt>
                <c:pt idx="657">
                  <c:v>130.191</c:v>
                </c:pt>
                <c:pt idx="658">
                  <c:v>130.48400000000001</c:v>
                </c:pt>
                <c:pt idx="659">
                  <c:v>130.78</c:v>
                </c:pt>
                <c:pt idx="660">
                  <c:v>131.01</c:v>
                </c:pt>
                <c:pt idx="661">
                  <c:v>131.13999999999999</c:v>
                </c:pt>
                <c:pt idx="662">
                  <c:v>131.608</c:v>
                </c:pt>
                <c:pt idx="663">
                  <c:v>131.89500000000001</c:v>
                </c:pt>
                <c:pt idx="664">
                  <c:v>132.12200000000001</c:v>
                </c:pt>
                <c:pt idx="665">
                  <c:v>132.07499999999999</c:v>
                </c:pt>
                <c:pt idx="666">
                  <c:v>132.251</c:v>
                </c:pt>
                <c:pt idx="667">
                  <c:v>132.24100000000001</c:v>
                </c:pt>
                <c:pt idx="668">
                  <c:v>132.37700000000001</c:v>
                </c:pt>
                <c:pt idx="669">
                  <c:v>132.363</c:v>
                </c:pt>
                <c:pt idx="670">
                  <c:v>132.589</c:v>
                </c:pt>
                <c:pt idx="671">
                  <c:v>132.73099999999999</c:v>
                </c:pt>
                <c:pt idx="672">
                  <c:v>132.70500000000001</c:v>
                </c:pt>
                <c:pt idx="673">
                  <c:v>132.77699999999999</c:v>
                </c:pt>
                <c:pt idx="674">
                  <c:v>132.75200000000001</c:v>
                </c:pt>
                <c:pt idx="675">
                  <c:v>132.471</c:v>
                </c:pt>
                <c:pt idx="676">
                  <c:v>132.43299999999999</c:v>
                </c:pt>
                <c:pt idx="677">
                  <c:v>132.30199999999999</c:v>
                </c:pt>
                <c:pt idx="678">
                  <c:v>132.19</c:v>
                </c:pt>
                <c:pt idx="679">
                  <c:v>132.03299999999999</c:v>
                </c:pt>
                <c:pt idx="680">
                  <c:v>131.79300000000001</c:v>
                </c:pt>
                <c:pt idx="681">
                  <c:v>131.46799999999999</c:v>
                </c:pt>
                <c:pt idx="682">
                  <c:v>131.17500000000001</c:v>
                </c:pt>
                <c:pt idx="683">
                  <c:v>131.005</c:v>
                </c:pt>
                <c:pt idx="684">
                  <c:v>130.86699999999999</c:v>
                </c:pt>
                <c:pt idx="685">
                  <c:v>130.733</c:v>
                </c:pt>
                <c:pt idx="686">
                  <c:v>130.71299999999999</c:v>
                </c:pt>
                <c:pt idx="687">
                  <c:v>130.63399999999999</c:v>
                </c:pt>
                <c:pt idx="688">
                  <c:v>130.62700000000001</c:v>
                </c:pt>
                <c:pt idx="689">
                  <c:v>130.684</c:v>
                </c:pt>
                <c:pt idx="690">
                  <c:v>130.59899999999999</c:v>
                </c:pt>
                <c:pt idx="691">
                  <c:v>130.58500000000001</c:v>
                </c:pt>
                <c:pt idx="692">
                  <c:v>130.52600000000001</c:v>
                </c:pt>
                <c:pt idx="693">
                  <c:v>130.65199999999999</c:v>
                </c:pt>
                <c:pt idx="694">
                  <c:v>130.66200000000001</c:v>
                </c:pt>
                <c:pt idx="695">
                  <c:v>130.505</c:v>
                </c:pt>
                <c:pt idx="696">
                  <c:v>130.59700000000001</c:v>
                </c:pt>
                <c:pt idx="697">
                  <c:v>130.447</c:v>
                </c:pt>
                <c:pt idx="698">
                  <c:v>130.238</c:v>
                </c:pt>
                <c:pt idx="699">
                  <c:v>130.19399999999999</c:v>
                </c:pt>
                <c:pt idx="700">
                  <c:v>130.18600000000001</c:v>
                </c:pt>
                <c:pt idx="701">
                  <c:v>130.19499999999999</c:v>
                </c:pt>
                <c:pt idx="702">
                  <c:v>130.21899999999999</c:v>
                </c:pt>
                <c:pt idx="703">
                  <c:v>130.17699999999999</c:v>
                </c:pt>
                <c:pt idx="704">
                  <c:v>130.28100000000001</c:v>
                </c:pt>
                <c:pt idx="705">
                  <c:v>130.47900000000001</c:v>
                </c:pt>
                <c:pt idx="706">
                  <c:v>130.49600000000001</c:v>
                </c:pt>
                <c:pt idx="707">
                  <c:v>130.61799999999999</c:v>
                </c:pt>
                <c:pt idx="708">
                  <c:v>130.78</c:v>
                </c:pt>
                <c:pt idx="709">
                  <c:v>130.82599999999999</c:v>
                </c:pt>
                <c:pt idx="710">
                  <c:v>131.15799999999999</c:v>
                </c:pt>
                <c:pt idx="711">
                  <c:v>131.40700000000001</c:v>
                </c:pt>
                <c:pt idx="712">
                  <c:v>131.715</c:v>
                </c:pt>
                <c:pt idx="713">
                  <c:v>131.791</c:v>
                </c:pt>
                <c:pt idx="714">
                  <c:v>131.83500000000001</c:v>
                </c:pt>
                <c:pt idx="715">
                  <c:v>131.95599999999999</c:v>
                </c:pt>
                <c:pt idx="716">
                  <c:v>132.12</c:v>
                </c:pt>
                <c:pt idx="717">
                  <c:v>132.46600000000001</c:v>
                </c:pt>
                <c:pt idx="718">
                  <c:v>132.53</c:v>
                </c:pt>
                <c:pt idx="719">
                  <c:v>132.66</c:v>
                </c:pt>
                <c:pt idx="720">
                  <c:v>132.79400000000001</c:v>
                </c:pt>
                <c:pt idx="721">
                  <c:v>133.03299999999999</c:v>
                </c:pt>
                <c:pt idx="722">
                  <c:v>133.16900000000001</c:v>
                </c:pt>
                <c:pt idx="723">
                  <c:v>133.53399999999999</c:v>
                </c:pt>
                <c:pt idx="724">
                  <c:v>133.708</c:v>
                </c:pt>
                <c:pt idx="725">
                  <c:v>133.95500000000001</c:v>
                </c:pt>
                <c:pt idx="726">
                  <c:v>134.33099999999999</c:v>
                </c:pt>
                <c:pt idx="727">
                  <c:v>134.52500000000001</c:v>
                </c:pt>
                <c:pt idx="728">
                  <c:v>134.59299999999999</c:v>
                </c:pt>
                <c:pt idx="729">
                  <c:v>134.678</c:v>
                </c:pt>
                <c:pt idx="730">
                  <c:v>135.01499999999999</c:v>
                </c:pt>
                <c:pt idx="731">
                  <c:v>135.17400000000001</c:v>
                </c:pt>
                <c:pt idx="732">
                  <c:v>135.452</c:v>
                </c:pt>
                <c:pt idx="733">
                  <c:v>135.768</c:v>
                </c:pt>
                <c:pt idx="734">
                  <c:v>136.04900000000001</c:v>
                </c:pt>
                <c:pt idx="735">
                  <c:v>136.232</c:v>
                </c:pt>
                <c:pt idx="736">
                  <c:v>136.255</c:v>
                </c:pt>
                <c:pt idx="737">
                  <c:v>136.33699999999999</c:v>
                </c:pt>
                <c:pt idx="738">
                  <c:v>136.54400000000001</c:v>
                </c:pt>
                <c:pt idx="739">
                  <c:v>136.72499999999999</c:v>
                </c:pt>
                <c:pt idx="740">
                  <c:v>136.88300000000001</c:v>
                </c:pt>
                <c:pt idx="741">
                  <c:v>136.887</c:v>
                </c:pt>
                <c:pt idx="742">
                  <c:v>137.095</c:v>
                </c:pt>
                <c:pt idx="743">
                  <c:v>137.26599999999999</c:v>
                </c:pt>
                <c:pt idx="744">
                  <c:v>137.506</c:v>
                </c:pt>
                <c:pt idx="745">
                  <c:v>137.596</c:v>
                </c:pt>
                <c:pt idx="746">
                  <c:v>137.785</c:v>
                </c:pt>
                <c:pt idx="747">
                  <c:v>137.864</c:v>
                </c:pt>
                <c:pt idx="748">
                  <c:v>138.00700000000001</c:v>
                </c:pt>
                <c:pt idx="749">
                  <c:v>138.08500000000001</c:v>
                </c:pt>
                <c:pt idx="750">
                  <c:v>138.05199999999999</c:v>
                </c:pt>
                <c:pt idx="751">
                  <c:v>138.02799999999999</c:v>
                </c:pt>
                <c:pt idx="752">
                  <c:v>138.11600000000001</c:v>
                </c:pt>
                <c:pt idx="753">
                  <c:v>138.20099999999999</c:v>
                </c:pt>
                <c:pt idx="754">
                  <c:v>138.316</c:v>
                </c:pt>
                <c:pt idx="755">
                  <c:v>138.41300000000001</c:v>
                </c:pt>
                <c:pt idx="756">
                  <c:v>138.43199999999999</c:v>
                </c:pt>
                <c:pt idx="757">
                  <c:v>138.346</c:v>
                </c:pt>
                <c:pt idx="758">
                  <c:v>138.268</c:v>
                </c:pt>
                <c:pt idx="759">
                  <c:v>138.05799999999999</c:v>
                </c:pt>
                <c:pt idx="760">
                  <c:v>137.87299999999999</c:v>
                </c:pt>
                <c:pt idx="761">
                  <c:v>137.708</c:v>
                </c:pt>
                <c:pt idx="762">
                  <c:v>137.499</c:v>
                </c:pt>
                <c:pt idx="763">
                  <c:v>137.233</c:v>
                </c:pt>
                <c:pt idx="764">
                  <c:v>136.78100000000001</c:v>
                </c:pt>
                <c:pt idx="765">
                  <c:v>136.30799999999999</c:v>
                </c:pt>
                <c:pt idx="766">
                  <c:v>135.53899999999999</c:v>
                </c:pt>
                <c:pt idx="767">
                  <c:v>134.84399999999999</c:v>
                </c:pt>
                <c:pt idx="768">
                  <c:v>134.053</c:v>
                </c:pt>
                <c:pt idx="769">
                  <c:v>133.35</c:v>
                </c:pt>
                <c:pt idx="770">
                  <c:v>132.52699999999999</c:v>
                </c:pt>
                <c:pt idx="771">
                  <c:v>131.84100000000001</c:v>
                </c:pt>
                <c:pt idx="772">
                  <c:v>131.49</c:v>
                </c:pt>
                <c:pt idx="773">
                  <c:v>131.02000000000001</c:v>
                </c:pt>
                <c:pt idx="774">
                  <c:v>130.691</c:v>
                </c:pt>
                <c:pt idx="775">
                  <c:v>130.47900000000001</c:v>
                </c:pt>
                <c:pt idx="776">
                  <c:v>130.26</c:v>
                </c:pt>
                <c:pt idx="777">
                  <c:v>130.06</c:v>
                </c:pt>
                <c:pt idx="778">
                  <c:v>130.053</c:v>
                </c:pt>
                <c:pt idx="779">
                  <c:v>129.774</c:v>
                </c:pt>
                <c:pt idx="780">
                  <c:v>129.80199999999999</c:v>
                </c:pt>
                <c:pt idx="781">
                  <c:v>129.733</c:v>
                </c:pt>
                <c:pt idx="782">
                  <c:v>129.89599999999999</c:v>
                </c:pt>
                <c:pt idx="783">
                  <c:v>130.13900000000001</c:v>
                </c:pt>
                <c:pt idx="784">
                  <c:v>130.661</c:v>
                </c:pt>
                <c:pt idx="785">
                  <c:v>130.52799999999999</c:v>
                </c:pt>
                <c:pt idx="786">
                  <c:v>130.458</c:v>
                </c:pt>
                <c:pt idx="787">
                  <c:v>130.42400000000001</c:v>
                </c:pt>
                <c:pt idx="788">
                  <c:v>130.37200000000001</c:v>
                </c:pt>
                <c:pt idx="789">
                  <c:v>130.62899999999999</c:v>
                </c:pt>
                <c:pt idx="790">
                  <c:v>130.75200000000001</c:v>
                </c:pt>
                <c:pt idx="791">
                  <c:v>130.84</c:v>
                </c:pt>
                <c:pt idx="792">
                  <c:v>130.88200000000001</c:v>
                </c:pt>
                <c:pt idx="793">
                  <c:v>131.07</c:v>
                </c:pt>
                <c:pt idx="794">
                  <c:v>131.29499999999999</c:v>
                </c:pt>
                <c:pt idx="795">
                  <c:v>131.64099999999999</c:v>
                </c:pt>
                <c:pt idx="796">
                  <c:v>131.714</c:v>
                </c:pt>
                <c:pt idx="797">
                  <c:v>131.94900000000001</c:v>
                </c:pt>
                <c:pt idx="798">
                  <c:v>132.01900000000001</c:v>
                </c:pt>
                <c:pt idx="799">
                  <c:v>132.126</c:v>
                </c:pt>
                <c:pt idx="800">
                  <c:v>132.37200000000001</c:v>
                </c:pt>
                <c:pt idx="801">
                  <c:v>132.57400000000001</c:v>
                </c:pt>
                <c:pt idx="802">
                  <c:v>132.72</c:v>
                </c:pt>
                <c:pt idx="803">
                  <c:v>132.92699999999999</c:v>
                </c:pt>
                <c:pt idx="804">
                  <c:v>133.26499999999999</c:v>
                </c:pt>
                <c:pt idx="805">
                  <c:v>133.52199999999999</c:v>
                </c:pt>
                <c:pt idx="806">
                  <c:v>133.761</c:v>
                </c:pt>
                <c:pt idx="807">
                  <c:v>133.83600000000001</c:v>
                </c:pt>
                <c:pt idx="808">
                  <c:v>133.95099999999999</c:v>
                </c:pt>
                <c:pt idx="809">
                  <c:v>134.03800000000001</c:v>
                </c:pt>
                <c:pt idx="810">
                  <c:v>134.18100000000001</c:v>
                </c:pt>
                <c:pt idx="811">
                  <c:v>134.37100000000001</c:v>
                </c:pt>
                <c:pt idx="812">
                  <c:v>134.55199999999999</c:v>
                </c:pt>
                <c:pt idx="813">
                  <c:v>134.684</c:v>
                </c:pt>
                <c:pt idx="814">
                  <c:v>134.833</c:v>
                </c:pt>
                <c:pt idx="815">
                  <c:v>135.07599999999999</c:v>
                </c:pt>
                <c:pt idx="816">
                  <c:v>135.26599999999999</c:v>
                </c:pt>
                <c:pt idx="817">
                  <c:v>135.577</c:v>
                </c:pt>
                <c:pt idx="818">
                  <c:v>135.71199999999999</c:v>
                </c:pt>
                <c:pt idx="819">
                  <c:v>135.904</c:v>
                </c:pt>
                <c:pt idx="820">
                  <c:v>136.12200000000001</c:v>
                </c:pt>
                <c:pt idx="821">
                  <c:v>136.268</c:v>
                </c:pt>
                <c:pt idx="822">
                  <c:v>136.40799999999999</c:v>
                </c:pt>
                <c:pt idx="823">
                  <c:v>136.67699999999999</c:v>
                </c:pt>
                <c:pt idx="824">
                  <c:v>136.86199999999999</c:v>
                </c:pt>
                <c:pt idx="825">
                  <c:v>137.05099999999999</c:v>
                </c:pt>
                <c:pt idx="826">
                  <c:v>137.34200000000001</c:v>
                </c:pt>
                <c:pt idx="827">
                  <c:v>137.387</c:v>
                </c:pt>
                <c:pt idx="828">
                  <c:v>137.57400000000001</c:v>
                </c:pt>
                <c:pt idx="829">
                  <c:v>137.74199999999999</c:v>
                </c:pt>
                <c:pt idx="830">
                  <c:v>138.01400000000001</c:v>
                </c:pt>
                <c:pt idx="831">
                  <c:v>138.32400000000001</c:v>
                </c:pt>
                <c:pt idx="832">
                  <c:v>138.53700000000001</c:v>
                </c:pt>
                <c:pt idx="833">
                  <c:v>138.84299999999999</c:v>
                </c:pt>
                <c:pt idx="834">
                  <c:v>139.07499999999999</c:v>
                </c:pt>
                <c:pt idx="835">
                  <c:v>139.29300000000001</c:v>
                </c:pt>
                <c:pt idx="836">
                  <c:v>139.57900000000001</c:v>
                </c:pt>
                <c:pt idx="837">
                  <c:v>139.779</c:v>
                </c:pt>
                <c:pt idx="838">
                  <c:v>140.11000000000001</c:v>
                </c:pt>
                <c:pt idx="839">
                  <c:v>140.40199999999999</c:v>
                </c:pt>
                <c:pt idx="840">
                  <c:v>140.62299999999999</c:v>
                </c:pt>
                <c:pt idx="841">
                  <c:v>140.88800000000001</c:v>
                </c:pt>
                <c:pt idx="842">
                  <c:v>140.97200000000001</c:v>
                </c:pt>
                <c:pt idx="843">
                  <c:v>141.22300000000001</c:v>
                </c:pt>
                <c:pt idx="844">
                  <c:v>141.49600000000001</c:v>
                </c:pt>
                <c:pt idx="845">
                  <c:v>141.72399999999999</c:v>
                </c:pt>
                <c:pt idx="846">
                  <c:v>142.001</c:v>
                </c:pt>
                <c:pt idx="847">
                  <c:v>142.15100000000001</c:v>
                </c:pt>
                <c:pt idx="848">
                  <c:v>142.30000000000001</c:v>
                </c:pt>
                <c:pt idx="849">
                  <c:v>142.595</c:v>
                </c:pt>
                <c:pt idx="850">
                  <c:v>142.875</c:v>
                </c:pt>
                <c:pt idx="851">
                  <c:v>143.14599999999999</c:v>
                </c:pt>
                <c:pt idx="852">
                  <c:v>143.31399999999999</c:v>
                </c:pt>
                <c:pt idx="853">
                  <c:v>143.547</c:v>
                </c:pt>
                <c:pt idx="854">
                  <c:v>143.733</c:v>
                </c:pt>
                <c:pt idx="855">
                  <c:v>143.87700000000001</c:v>
                </c:pt>
                <c:pt idx="856">
                  <c:v>143.90100000000001</c:v>
                </c:pt>
                <c:pt idx="857">
                  <c:v>144.172</c:v>
                </c:pt>
                <c:pt idx="858">
                  <c:v>144.42400000000001</c:v>
                </c:pt>
                <c:pt idx="859">
                  <c:v>144.6</c:v>
                </c:pt>
                <c:pt idx="860">
                  <c:v>144.80799999999999</c:v>
                </c:pt>
                <c:pt idx="861">
                  <c:v>144.94300000000001</c:v>
                </c:pt>
                <c:pt idx="862">
                  <c:v>145.14699999999999</c:v>
                </c:pt>
                <c:pt idx="863">
                  <c:v>145.303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685056"/>
        <c:axId val="80212352"/>
      </c:lineChart>
      <c:dateAx>
        <c:axId val="52685056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/>
          <a:lstStyle/>
          <a:p>
            <a:pPr>
              <a:defRPr/>
            </a:pPr>
            <a:endParaRPr lang="en-US"/>
          </a:p>
        </c:txPr>
        <c:crossAx val="80212352"/>
        <c:crosses val="autoZero"/>
        <c:auto val="1"/>
        <c:lblOffset val="100"/>
        <c:baseTimeUnit val="months"/>
        <c:majorUnit val="60"/>
        <c:majorTimeUnit val="months"/>
      </c:dateAx>
      <c:valAx>
        <c:axId val="80212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Millions of Jobs</a:t>
                </a:r>
              </a:p>
            </c:rich>
          </c:tx>
          <c:layout>
            <c:manualLayout>
              <c:xMode val="edge"/>
              <c:yMode val="edge"/>
              <c:x val="1.3183099059397992E-2"/>
              <c:y val="0.3701939054295619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52685056"/>
        <c:crosses val="autoZero"/>
        <c:crossBetween val="between"/>
      </c:valAx>
      <c:valAx>
        <c:axId val="84132608"/>
        <c:scaling>
          <c:orientation val="minMax"/>
          <c:max val="1"/>
        </c:scaling>
        <c:delete val="0"/>
        <c:axPos val="r"/>
        <c:numFmt formatCode="0" sourceLinked="0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84134528"/>
        <c:crosses val="max"/>
        <c:crossBetween val="between"/>
      </c:valAx>
      <c:dateAx>
        <c:axId val="84134528"/>
        <c:scaling>
          <c:orientation val="minMax"/>
        </c:scaling>
        <c:delete val="1"/>
        <c:axPos val="b"/>
        <c:numFmt formatCode="[$-409]mmmm\-yy;@" sourceLinked="1"/>
        <c:majorTickMark val="out"/>
        <c:minorTickMark val="none"/>
        <c:tickLblPos val="nextTo"/>
        <c:crossAx val="84132608"/>
        <c:crosses val="autoZero"/>
        <c:auto val="1"/>
        <c:lblOffset val="100"/>
        <c:baseTimeUnit val="months"/>
      </c:date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10109879919614238"/>
          <c:y val="0.92948400541776344"/>
          <c:w val="0.13571775573136097"/>
          <c:h val="4.6282983687876277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832405698964768"/>
          <c:y val="6.7950614005257148E-2"/>
          <c:w val="0.74545918247290111"/>
          <c:h val="0.79135670438974093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'Industry Dec 19'!$W$52</c:f>
              <c:strCache>
                <c:ptCount val="1"/>
                <c:pt idx="0">
                  <c:v>Job Change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7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'Industry Dec 19'!$V$53:$V$70</c:f>
              <c:strCache>
                <c:ptCount val="18"/>
                <c:pt idx="0">
                  <c:v>Local Government</c:v>
                </c:pt>
                <c:pt idx="1">
                  <c:v>Retail Trade</c:v>
                </c:pt>
                <c:pt idx="2">
                  <c:v>Construction</c:v>
                </c:pt>
                <c:pt idx="3">
                  <c:v>Manufacturing</c:v>
                </c:pt>
                <c:pt idx="4">
                  <c:v>Information</c:v>
                </c:pt>
                <c:pt idx="5">
                  <c:v>Wholesale Trade</c:v>
                </c:pt>
                <c:pt idx="6">
                  <c:v>Real Estate &amp; Leasing</c:v>
                </c:pt>
                <c:pt idx="7">
                  <c:v>Administrative &amp; Support</c:v>
                </c:pt>
                <c:pt idx="8">
                  <c:v>Transportation &amp; Utilities</c:v>
                </c:pt>
                <c:pt idx="9">
                  <c:v>State Government</c:v>
                </c:pt>
                <c:pt idx="10">
                  <c:v>Finance &amp; Insurance</c:v>
                </c:pt>
                <c:pt idx="11">
                  <c:v>Other Services</c:v>
                </c:pt>
                <c:pt idx="12">
                  <c:v>Scientific &amp; Technical</c:v>
                </c:pt>
                <c:pt idx="13">
                  <c:v>Management</c:v>
                </c:pt>
                <c:pt idx="14">
                  <c:v>Education Services</c:v>
                </c:pt>
                <c:pt idx="15">
                  <c:v>Leisure &amp; Hospitality</c:v>
                </c:pt>
                <c:pt idx="16">
                  <c:v>Federal Government</c:v>
                </c:pt>
                <c:pt idx="17">
                  <c:v>Healthcare &amp; Social</c:v>
                </c:pt>
              </c:strCache>
            </c:strRef>
          </c:cat>
          <c:val>
            <c:numRef>
              <c:f>'Industry Dec 19'!$W$53:$W$70</c:f>
              <c:numCache>
                <c:formatCode>_(* #,##0_);_(* \(#,##0\);_(* "-"??_);_(@_)</c:formatCode>
                <c:ptCount val="18"/>
                <c:pt idx="0">
                  <c:v>-9500</c:v>
                </c:pt>
                <c:pt idx="1">
                  <c:v>-8900</c:v>
                </c:pt>
                <c:pt idx="2">
                  <c:v>-8500</c:v>
                </c:pt>
                <c:pt idx="3">
                  <c:v>-6700</c:v>
                </c:pt>
                <c:pt idx="4">
                  <c:v>-4800</c:v>
                </c:pt>
                <c:pt idx="5">
                  <c:v>-3600</c:v>
                </c:pt>
                <c:pt idx="6">
                  <c:v>-2000</c:v>
                </c:pt>
                <c:pt idx="7">
                  <c:v>-2000</c:v>
                </c:pt>
                <c:pt idx="8">
                  <c:v>100</c:v>
                </c:pt>
                <c:pt idx="9">
                  <c:v>400</c:v>
                </c:pt>
                <c:pt idx="10">
                  <c:v>1100</c:v>
                </c:pt>
                <c:pt idx="11">
                  <c:v>1100</c:v>
                </c:pt>
                <c:pt idx="12">
                  <c:v>1300</c:v>
                </c:pt>
                <c:pt idx="13">
                  <c:v>1300</c:v>
                </c:pt>
                <c:pt idx="14">
                  <c:v>2600</c:v>
                </c:pt>
                <c:pt idx="15">
                  <c:v>4600</c:v>
                </c:pt>
                <c:pt idx="16">
                  <c:v>9300</c:v>
                </c:pt>
                <c:pt idx="17">
                  <c:v>18200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287040"/>
        <c:axId val="105288832"/>
      </c:barChart>
      <c:catAx>
        <c:axId val="1052870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crossAx val="105288832"/>
        <c:crosses val="autoZero"/>
        <c:auto val="1"/>
        <c:lblAlgn val="ctr"/>
        <c:lblOffset val="100"/>
        <c:tickLblSkip val="1"/>
        <c:noMultiLvlLbl val="0"/>
      </c:catAx>
      <c:valAx>
        <c:axId val="105288832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Change in</a:t>
                </a:r>
              </a:p>
              <a:p>
                <a:pPr>
                  <a:defRPr/>
                </a:pPr>
                <a:r>
                  <a:rPr lang="en-US"/>
                  <a:t>Employment</a:t>
                </a:r>
              </a:p>
            </c:rich>
          </c:tx>
          <c:layout>
            <c:manualLayout>
              <c:xMode val="edge"/>
              <c:yMode val="edge"/>
              <c:x val="2.979636881945117E-2"/>
              <c:y val="0.8865819209039548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105287040"/>
        <c:crosses val="autoZero"/>
        <c:crossBetween val="between"/>
      </c:valAx>
      <c:spPr>
        <a:gradFill>
          <a:gsLst>
            <a:gs pos="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0" scaled="0"/>
        </a:gradFill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>
          <a:latin typeface="+mn-lt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76645487006233"/>
          <c:y val="8.3174950905284789E-2"/>
          <c:w val="0.74545918247290111"/>
          <c:h val="0.76463441539453414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'Industry Dec 19'!$W$31</c:f>
              <c:strCache>
                <c:ptCount val="1"/>
                <c:pt idx="0">
                  <c:v>Job Change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7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'Industry Dec 19'!$V$32:$V$49</c:f>
              <c:strCache>
                <c:ptCount val="18"/>
                <c:pt idx="0">
                  <c:v>Manufacturing</c:v>
                </c:pt>
                <c:pt idx="1">
                  <c:v>Leisure &amp; Hospitality</c:v>
                </c:pt>
                <c:pt idx="2">
                  <c:v>Other Services</c:v>
                </c:pt>
                <c:pt idx="3">
                  <c:v>Local Government</c:v>
                </c:pt>
                <c:pt idx="4">
                  <c:v>Scientific &amp; Technical</c:v>
                </c:pt>
                <c:pt idx="5">
                  <c:v>Retail Trade</c:v>
                </c:pt>
                <c:pt idx="6">
                  <c:v>Information</c:v>
                </c:pt>
                <c:pt idx="7">
                  <c:v>Federal Government</c:v>
                </c:pt>
                <c:pt idx="8">
                  <c:v>State Government</c:v>
                </c:pt>
                <c:pt idx="9">
                  <c:v>Wholesale Trade</c:v>
                </c:pt>
                <c:pt idx="10">
                  <c:v>Administrative &amp; Support</c:v>
                </c:pt>
                <c:pt idx="11">
                  <c:v>Management</c:v>
                </c:pt>
                <c:pt idx="12">
                  <c:v>Transportation &amp; Utilities</c:v>
                </c:pt>
                <c:pt idx="13">
                  <c:v>Education Services</c:v>
                </c:pt>
                <c:pt idx="14">
                  <c:v>Real Estate &amp; Leasing</c:v>
                </c:pt>
                <c:pt idx="15">
                  <c:v>Healthcare &amp; Social</c:v>
                </c:pt>
                <c:pt idx="16">
                  <c:v>Finance &amp; Insurance</c:v>
                </c:pt>
                <c:pt idx="17">
                  <c:v>Construction</c:v>
                </c:pt>
              </c:strCache>
            </c:strRef>
          </c:cat>
          <c:val>
            <c:numRef>
              <c:f>'Industry Dec 19'!$W$32:$W$49</c:f>
              <c:numCache>
                <c:formatCode>_(* #,##0_);_(* \(#,##0\);_(* "-"??_);_(@_)</c:formatCode>
                <c:ptCount val="18"/>
                <c:pt idx="0">
                  <c:v>-2500</c:v>
                </c:pt>
                <c:pt idx="1">
                  <c:v>-1300</c:v>
                </c:pt>
                <c:pt idx="2">
                  <c:v>-1300</c:v>
                </c:pt>
                <c:pt idx="3">
                  <c:v>-1300</c:v>
                </c:pt>
                <c:pt idx="4">
                  <c:v>-900</c:v>
                </c:pt>
                <c:pt idx="5">
                  <c:v>-300</c:v>
                </c:pt>
                <c:pt idx="6">
                  <c:v>-300</c:v>
                </c:pt>
                <c:pt idx="7">
                  <c:v>-200</c:v>
                </c:pt>
                <c:pt idx="8">
                  <c:v>-200</c:v>
                </c:pt>
                <c:pt idx="9">
                  <c:v>-100</c:v>
                </c:pt>
                <c:pt idx="10">
                  <c:v>0</c:v>
                </c:pt>
                <c:pt idx="11">
                  <c:v>200</c:v>
                </c:pt>
                <c:pt idx="12">
                  <c:v>500</c:v>
                </c:pt>
                <c:pt idx="13">
                  <c:v>600</c:v>
                </c:pt>
                <c:pt idx="14">
                  <c:v>800</c:v>
                </c:pt>
                <c:pt idx="15">
                  <c:v>800</c:v>
                </c:pt>
                <c:pt idx="16">
                  <c:v>1800</c:v>
                </c:pt>
                <c:pt idx="17">
                  <c:v>2100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626752"/>
        <c:axId val="115628288"/>
      </c:barChart>
      <c:catAx>
        <c:axId val="115626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crossAx val="115628288"/>
        <c:crosses val="autoZero"/>
        <c:auto val="1"/>
        <c:lblAlgn val="ctr"/>
        <c:lblOffset val="100"/>
        <c:tickLblSkip val="1"/>
        <c:noMultiLvlLbl val="0"/>
      </c:catAx>
      <c:valAx>
        <c:axId val="115628288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Change in</a:t>
                </a:r>
              </a:p>
              <a:p>
                <a:pPr>
                  <a:defRPr/>
                </a:pPr>
                <a:r>
                  <a:rPr lang="en-US"/>
                  <a:t>Employment</a:t>
                </a:r>
              </a:p>
            </c:rich>
          </c:tx>
          <c:layout>
            <c:manualLayout>
              <c:xMode val="edge"/>
              <c:yMode val="edge"/>
              <c:x val="6.3433799685408392E-3"/>
              <c:y val="0.8852999307289978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115626752"/>
        <c:crosses val="autoZero"/>
        <c:crossBetween val="between"/>
      </c:valAx>
      <c:spPr>
        <a:gradFill>
          <a:gsLst>
            <a:gs pos="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0" scaled="0"/>
        </a:gradFill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>
          <a:latin typeface="+mn-lt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03555458345485"/>
          <c:y val="6.7157641368256873E-2"/>
          <c:w val="0.81510379894782026"/>
          <c:h val="0.73039461436162867"/>
        </c:manualLayout>
      </c:layout>
      <c:areaChart>
        <c:grouping val="standard"/>
        <c:varyColors val="0"/>
        <c:ser>
          <c:idx val="1"/>
          <c:order val="1"/>
          <c:tx>
            <c:v> Recessions</c:v>
          </c:tx>
          <c:spPr>
            <a:solidFill>
              <a:schemeClr val="bg1">
                <a:lumMod val="75000"/>
                <a:alpha val="50000"/>
              </a:schemeClr>
            </a:solidFill>
          </c:spPr>
          <c:val>
            <c:numRef>
              <c:f>'Hampton Roads Data'!$T$201:$T$392</c:f>
              <c:numCache>
                <c:formatCode>General</c:formatCode>
                <c:ptCount val="192"/>
                <c:pt idx="14" formatCode="General_)">
                  <c:v>9000</c:v>
                </c:pt>
                <c:pt idx="15" formatCode="General_)">
                  <c:v>9000</c:v>
                </c:pt>
                <c:pt idx="16" formatCode="General_)">
                  <c:v>9000</c:v>
                </c:pt>
                <c:pt idx="17" formatCode="General_)">
                  <c:v>9000</c:v>
                </c:pt>
                <c:pt idx="18" formatCode="General_)">
                  <c:v>9000</c:v>
                </c:pt>
                <c:pt idx="19" formatCode="General_)">
                  <c:v>9000</c:v>
                </c:pt>
                <c:pt idx="20" formatCode="General_)">
                  <c:v>9000</c:v>
                </c:pt>
                <c:pt idx="21" formatCode="General_)">
                  <c:v>9000</c:v>
                </c:pt>
                <c:pt idx="22" formatCode="General_)">
                  <c:v>9000</c:v>
                </c:pt>
                <c:pt idx="95" formatCode="General_)">
                  <c:v>9000</c:v>
                </c:pt>
                <c:pt idx="96" formatCode="General_)">
                  <c:v>9000</c:v>
                </c:pt>
                <c:pt idx="97" formatCode="General_)">
                  <c:v>9000</c:v>
                </c:pt>
                <c:pt idx="98" formatCode="General_)">
                  <c:v>9000</c:v>
                </c:pt>
                <c:pt idx="99" formatCode="General_)">
                  <c:v>9000</c:v>
                </c:pt>
                <c:pt idx="100" formatCode="General_)">
                  <c:v>9000</c:v>
                </c:pt>
                <c:pt idx="101" formatCode="General_)">
                  <c:v>9000</c:v>
                </c:pt>
                <c:pt idx="102" formatCode="General_)">
                  <c:v>9000</c:v>
                </c:pt>
                <c:pt idx="103" formatCode="General_)">
                  <c:v>9000</c:v>
                </c:pt>
                <c:pt idx="104" formatCode="General_)">
                  <c:v>9000</c:v>
                </c:pt>
                <c:pt idx="105" formatCode="General_)">
                  <c:v>9000</c:v>
                </c:pt>
                <c:pt idx="106" formatCode="General_)">
                  <c:v>9000</c:v>
                </c:pt>
                <c:pt idx="107" formatCode="General_)">
                  <c:v>9000</c:v>
                </c:pt>
                <c:pt idx="108" formatCode="General_)">
                  <c:v>9000</c:v>
                </c:pt>
                <c:pt idx="109" formatCode="General_)">
                  <c:v>9000</c:v>
                </c:pt>
                <c:pt idx="110" formatCode="General_)">
                  <c:v>9000</c:v>
                </c:pt>
                <c:pt idx="111" formatCode="General_)">
                  <c:v>9000</c:v>
                </c:pt>
                <c:pt idx="112" formatCode="General_)">
                  <c:v>9000</c:v>
                </c:pt>
                <c:pt idx="113" formatCode="General_)">
                  <c:v>9000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941760"/>
        <c:axId val="115943296"/>
      </c:areaChart>
      <c:lineChart>
        <c:grouping val="standard"/>
        <c:varyColors val="0"/>
        <c:ser>
          <c:idx val="0"/>
          <c:order val="0"/>
          <c:tx>
            <c:v>Seasonally Adjustedc Claims</c:v>
          </c:tx>
          <c:spPr>
            <a:ln w="4762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'Hampton Roads Data'!$R$201:$R$404</c:f>
              <c:numCache>
                <c:formatCode>mmm\-yy</c:formatCode>
                <c:ptCount val="204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  <c:pt idx="203">
                  <c:v>42705</c:v>
                </c:pt>
              </c:numCache>
            </c:numRef>
          </c:cat>
          <c:val>
            <c:numRef>
              <c:f>'Hampton Roads Data'!$S$201:$S$403</c:f>
              <c:numCache>
                <c:formatCode>#,##0.0</c:formatCode>
                <c:ptCount val="203"/>
                <c:pt idx="0">
                  <c:v>2786.1228532292598</c:v>
                </c:pt>
                <c:pt idx="1">
                  <c:v>3245.7500028091199</c:v>
                </c:pt>
                <c:pt idx="2">
                  <c:v>3049.8139939710099</c:v>
                </c:pt>
                <c:pt idx="3">
                  <c:v>2816.0569421659502</c:v>
                </c:pt>
                <c:pt idx="4">
                  <c:v>3142.0696775848101</c:v>
                </c:pt>
                <c:pt idx="5">
                  <c:v>3198.5653677971</c:v>
                </c:pt>
                <c:pt idx="6">
                  <c:v>3017.5938821269801</c:v>
                </c:pt>
                <c:pt idx="7">
                  <c:v>3401.1775739310501</c:v>
                </c:pt>
                <c:pt idx="8">
                  <c:v>3054.6577795798198</c:v>
                </c:pt>
                <c:pt idx="9">
                  <c:v>2903.2030717562102</c:v>
                </c:pt>
                <c:pt idx="10">
                  <c:v>3449.7227034806401</c:v>
                </c:pt>
                <c:pt idx="11">
                  <c:v>3083.7907976042702</c:v>
                </c:pt>
                <c:pt idx="12">
                  <c:v>3792.2372390401301</c:v>
                </c:pt>
                <c:pt idx="13">
                  <c:v>4845.3272044967398</c:v>
                </c:pt>
                <c:pt idx="14">
                  <c:v>3565.1976456984999</c:v>
                </c:pt>
                <c:pt idx="15">
                  <c:v>3309.93233252133</c:v>
                </c:pt>
                <c:pt idx="16">
                  <c:v>3494.854734991</c:v>
                </c:pt>
                <c:pt idx="17">
                  <c:v>3522.2193159910198</c:v>
                </c:pt>
                <c:pt idx="18">
                  <c:v>3460.7358122422902</c:v>
                </c:pt>
                <c:pt idx="19">
                  <c:v>3267.79933976352</c:v>
                </c:pt>
                <c:pt idx="20">
                  <c:v>3676.2070909393101</c:v>
                </c:pt>
                <c:pt idx="21">
                  <c:v>4816.3156641201003</c:v>
                </c:pt>
                <c:pt idx="22">
                  <c:v>4363.74122045276</c:v>
                </c:pt>
                <c:pt idx="23">
                  <c:v>4050.3883787710802</c:v>
                </c:pt>
                <c:pt idx="24">
                  <c:v>4660.6717661372404</c:v>
                </c:pt>
                <c:pt idx="25">
                  <c:v>4466.4338626050503</c:v>
                </c:pt>
                <c:pt idx="26">
                  <c:v>4102.6202504138801</c:v>
                </c:pt>
                <c:pt idx="27">
                  <c:v>4934.3107177108805</c:v>
                </c:pt>
                <c:pt idx="28">
                  <c:v>4632.8491066920596</c:v>
                </c:pt>
                <c:pt idx="29">
                  <c:v>4151.3969702669801</c:v>
                </c:pt>
                <c:pt idx="30">
                  <c:v>4357.30509469546</c:v>
                </c:pt>
                <c:pt idx="31">
                  <c:v>4377.5992524871999</c:v>
                </c:pt>
                <c:pt idx="32">
                  <c:v>4377.4273305077304</c:v>
                </c:pt>
                <c:pt idx="33">
                  <c:v>4867.1286808097002</c:v>
                </c:pt>
                <c:pt idx="34">
                  <c:v>4424.4078873200096</c:v>
                </c:pt>
                <c:pt idx="35">
                  <c:v>5062.7244312872399</c:v>
                </c:pt>
                <c:pt idx="36">
                  <c:v>4537.8980986412598</c:v>
                </c:pt>
                <c:pt idx="37">
                  <c:v>4621.6205025733198</c:v>
                </c:pt>
                <c:pt idx="38">
                  <c:v>5194.5740725035603</c:v>
                </c:pt>
                <c:pt idx="39">
                  <c:v>5545.3379828552797</c:v>
                </c:pt>
                <c:pt idx="40">
                  <c:v>5682.9160157842898</c:v>
                </c:pt>
                <c:pt idx="41">
                  <c:v>5420.8278618703598</c:v>
                </c:pt>
                <c:pt idx="42">
                  <c:v>5104.8721466125298</c:v>
                </c:pt>
                <c:pt idx="43">
                  <c:v>3814.12837683721</c:v>
                </c:pt>
                <c:pt idx="44">
                  <c:v>5190.0678104682702</c:v>
                </c:pt>
                <c:pt idx="45">
                  <c:v>5853.4423006603201</c:v>
                </c:pt>
                <c:pt idx="46">
                  <c:v>3625.1600593899698</c:v>
                </c:pt>
                <c:pt idx="47">
                  <c:v>4670.9679039655302</c:v>
                </c:pt>
                <c:pt idx="48">
                  <c:v>4383.6192726003101</c:v>
                </c:pt>
                <c:pt idx="49">
                  <c:v>4290.8053587377999</c:v>
                </c:pt>
                <c:pt idx="50">
                  <c:v>4257.9600822617604</c:v>
                </c:pt>
                <c:pt idx="51">
                  <c:v>4102.0507868780396</c:v>
                </c:pt>
                <c:pt idx="52">
                  <c:v>3783.68596753867</c:v>
                </c:pt>
                <c:pt idx="53">
                  <c:v>5216.5758664364503</c:v>
                </c:pt>
                <c:pt idx="54">
                  <c:v>4325.5249848085195</c:v>
                </c:pt>
                <c:pt idx="55">
                  <c:v>4094.4636972139601</c:v>
                </c:pt>
                <c:pt idx="56">
                  <c:v>4272.3093011672599</c:v>
                </c:pt>
                <c:pt idx="57">
                  <c:v>3927.4374207730002</c:v>
                </c:pt>
                <c:pt idx="58">
                  <c:v>4393.0893540479301</c:v>
                </c:pt>
                <c:pt idx="59">
                  <c:v>4079.8775838707502</c:v>
                </c:pt>
                <c:pt idx="60">
                  <c:v>4099.9337201402204</c:v>
                </c:pt>
                <c:pt idx="61">
                  <c:v>3812.9055846975898</c:v>
                </c:pt>
                <c:pt idx="62">
                  <c:v>3929.1000261101799</c:v>
                </c:pt>
                <c:pt idx="63">
                  <c:v>4080.2620572890601</c:v>
                </c:pt>
                <c:pt idx="64">
                  <c:v>4086.00785768475</c:v>
                </c:pt>
                <c:pt idx="65">
                  <c:v>4197.12071948834</c:v>
                </c:pt>
                <c:pt idx="66">
                  <c:v>3564.8510772739601</c:v>
                </c:pt>
                <c:pt idx="67">
                  <c:v>3909.2510601798299</c:v>
                </c:pt>
                <c:pt idx="68">
                  <c:v>3524.70268916532</c:v>
                </c:pt>
                <c:pt idx="69">
                  <c:v>3438.4196302093001</c:v>
                </c:pt>
                <c:pt idx="70">
                  <c:v>3039.21012777025</c:v>
                </c:pt>
                <c:pt idx="71">
                  <c:v>3102.29272772986</c:v>
                </c:pt>
                <c:pt idx="72">
                  <c:v>3414.2727115892799</c:v>
                </c:pt>
                <c:pt idx="73">
                  <c:v>5041.8619272578899</c:v>
                </c:pt>
                <c:pt idx="74">
                  <c:v>5075.3171701989404</c:v>
                </c:pt>
                <c:pt idx="75">
                  <c:v>3290.6099004396101</c:v>
                </c:pt>
                <c:pt idx="76">
                  <c:v>3666.10264688186</c:v>
                </c:pt>
                <c:pt idx="77">
                  <c:v>3588.6761745455101</c:v>
                </c:pt>
                <c:pt idx="78">
                  <c:v>5087.5489213413603</c:v>
                </c:pt>
                <c:pt idx="79">
                  <c:v>5270.7893275259303</c:v>
                </c:pt>
                <c:pt idx="80">
                  <c:v>5356.4636936700099</c:v>
                </c:pt>
                <c:pt idx="81">
                  <c:v>3608.4471301838698</c:v>
                </c:pt>
                <c:pt idx="82">
                  <c:v>5240.4866466539897</c:v>
                </c:pt>
                <c:pt idx="83">
                  <c:v>5084.8226597603198</c:v>
                </c:pt>
                <c:pt idx="84">
                  <c:v>3539.8341147823198</c:v>
                </c:pt>
                <c:pt idx="85">
                  <c:v>4197.9470584466899</c:v>
                </c:pt>
                <c:pt idx="86">
                  <c:v>4230.6020139520397</c:v>
                </c:pt>
                <c:pt idx="87">
                  <c:v>3482.0718551627201</c:v>
                </c:pt>
                <c:pt idx="88">
                  <c:v>4012.9650184163602</c:v>
                </c:pt>
                <c:pt idx="89">
                  <c:v>3468.1592898332501</c:v>
                </c:pt>
                <c:pt idx="90">
                  <c:v>3566.9446264219901</c:v>
                </c:pt>
                <c:pt idx="91">
                  <c:v>3417.7850924141899</c:v>
                </c:pt>
                <c:pt idx="92">
                  <c:v>2909.1687457093199</c:v>
                </c:pt>
                <c:pt idx="93">
                  <c:v>3488.55855999709</c:v>
                </c:pt>
                <c:pt idx="94">
                  <c:v>3520.3114997908601</c:v>
                </c:pt>
                <c:pt idx="95">
                  <c:v>3018.0483609154398</c:v>
                </c:pt>
                <c:pt idx="96">
                  <c:v>4523.5495481717398</c:v>
                </c:pt>
                <c:pt idx="97">
                  <c:v>4055.3291914176202</c:v>
                </c:pt>
                <c:pt idx="98">
                  <c:v>3633.1288681553201</c:v>
                </c:pt>
                <c:pt idx="99">
                  <c:v>4071.2809594937198</c:v>
                </c:pt>
                <c:pt idx="100">
                  <c:v>3649.9383608635499</c:v>
                </c:pt>
                <c:pt idx="101">
                  <c:v>3668.13429000306</c:v>
                </c:pt>
                <c:pt idx="102">
                  <c:v>3751.9385737351599</c:v>
                </c:pt>
                <c:pt idx="103">
                  <c:v>3638.2120530152602</c:v>
                </c:pt>
                <c:pt idx="104">
                  <c:v>4511.7193331008702</c:v>
                </c:pt>
                <c:pt idx="105">
                  <c:v>5014.9500246657199</c:v>
                </c:pt>
                <c:pt idx="106">
                  <c:v>4875.4821479923603</c:v>
                </c:pt>
                <c:pt idx="107">
                  <c:v>5822.7689349594903</c:v>
                </c:pt>
                <c:pt idx="108">
                  <c:v>5776.49174254846</c:v>
                </c:pt>
                <c:pt idx="109">
                  <c:v>5708.9229628422099</c:v>
                </c:pt>
                <c:pt idx="110">
                  <c:v>5921.71745941887</c:v>
                </c:pt>
                <c:pt idx="111">
                  <c:v>5914.3748285680404</c:v>
                </c:pt>
                <c:pt idx="112">
                  <c:v>6022.00231524215</c:v>
                </c:pt>
                <c:pt idx="113">
                  <c:v>6542.68616151891</c:v>
                </c:pt>
                <c:pt idx="114">
                  <c:v>6214.5219426087497</c:v>
                </c:pt>
                <c:pt idx="115">
                  <c:v>5747.9195625218599</c:v>
                </c:pt>
                <c:pt idx="116">
                  <c:v>5912.8526896168596</c:v>
                </c:pt>
                <c:pt idx="117">
                  <c:v>5491.4220353210603</c:v>
                </c:pt>
                <c:pt idx="118">
                  <c:v>5733.4636931471696</c:v>
                </c:pt>
                <c:pt idx="119">
                  <c:v>5684.4090063458298</c:v>
                </c:pt>
                <c:pt idx="120">
                  <c:v>5619.0338898274604</c:v>
                </c:pt>
                <c:pt idx="121">
                  <c:v>5720.13188352834</c:v>
                </c:pt>
                <c:pt idx="122">
                  <c:v>5931.9631944125304</c:v>
                </c:pt>
                <c:pt idx="123">
                  <c:v>6108.64427435382</c:v>
                </c:pt>
                <c:pt idx="124">
                  <c:v>5455.9477212156298</c:v>
                </c:pt>
                <c:pt idx="125">
                  <c:v>5646.5683006992003</c:v>
                </c:pt>
                <c:pt idx="126">
                  <c:v>5324.0169137012799</c:v>
                </c:pt>
                <c:pt idx="127">
                  <c:v>5569.9113218769598</c:v>
                </c:pt>
                <c:pt idx="128">
                  <c:v>5300.7460530961898</c:v>
                </c:pt>
                <c:pt idx="129">
                  <c:v>5021.4145607195096</c:v>
                </c:pt>
                <c:pt idx="130">
                  <c:v>5326.8428113506097</c:v>
                </c:pt>
                <c:pt idx="131">
                  <c:v>5234.3623536191899</c:v>
                </c:pt>
                <c:pt idx="132">
                  <c:v>4974.4330866256496</c:v>
                </c:pt>
                <c:pt idx="133">
                  <c:v>4710.43978896729</c:v>
                </c:pt>
                <c:pt idx="134">
                  <c:v>5172.9798424418004</c:v>
                </c:pt>
                <c:pt idx="135">
                  <c:v>4824.7420867421397</c:v>
                </c:pt>
                <c:pt idx="136">
                  <c:v>5106.20220543493</c:v>
                </c:pt>
                <c:pt idx="137">
                  <c:v>5228.4690562148098</c:v>
                </c:pt>
                <c:pt idx="138">
                  <c:v>4579.1033414917802</c:v>
                </c:pt>
                <c:pt idx="139">
                  <c:v>5433.1095297956199</c:v>
                </c:pt>
                <c:pt idx="140">
                  <c:v>5023.7530816377803</c:v>
                </c:pt>
                <c:pt idx="141">
                  <c:v>4782.4825037007704</c:v>
                </c:pt>
                <c:pt idx="142">
                  <c:v>4726.6518136229697</c:v>
                </c:pt>
                <c:pt idx="143">
                  <c:v>4319.6784593379598</c:v>
                </c:pt>
                <c:pt idx="144">
                  <c:v>4327.72077875583</c:v>
                </c:pt>
                <c:pt idx="145">
                  <c:v>4271.0513898118297</c:v>
                </c:pt>
                <c:pt idx="146">
                  <c:v>4049.59518444895</c:v>
                </c:pt>
                <c:pt idx="147">
                  <c:v>4185.2885659122903</c:v>
                </c:pt>
                <c:pt idx="148">
                  <c:v>4550.8880818135103</c:v>
                </c:pt>
                <c:pt idx="149">
                  <c:v>3991.01829349339</c:v>
                </c:pt>
                <c:pt idx="150">
                  <c:v>3865.23155017729</c:v>
                </c:pt>
                <c:pt idx="151">
                  <c:v>3998.1170192520599</c:v>
                </c:pt>
                <c:pt idx="152">
                  <c:v>4131.35862761523</c:v>
                </c:pt>
                <c:pt idx="153" formatCode="0.0">
                  <c:v>3963.0963097673798</c:v>
                </c:pt>
                <c:pt idx="154" formatCode="0.0">
                  <c:v>3947.9738377946401</c:v>
                </c:pt>
                <c:pt idx="155" formatCode="0.0">
                  <c:v>4056.1523227402799</c:v>
                </c:pt>
                <c:pt idx="156" formatCode="0.0">
                  <c:v>5408.8194213274701</c:v>
                </c:pt>
                <c:pt idx="157" formatCode="0.0">
                  <c:v>4247.1782516951798</c:v>
                </c:pt>
                <c:pt idx="158" formatCode="0.0">
                  <c:v>4050.35807202052</c:v>
                </c:pt>
                <c:pt idx="159" formatCode="0.0">
                  <c:v>4212.8033689167896</c:v>
                </c:pt>
                <c:pt idx="160" formatCode="0.0">
                  <c:v>4473.8984162963297</c:v>
                </c:pt>
                <c:pt idx="161" formatCode="0.0">
                  <c:v>3945.7647561809099</c:v>
                </c:pt>
                <c:pt idx="162" formatCode="0.0">
                  <c:v>4397.9819013413498</c:v>
                </c:pt>
                <c:pt idx="163" formatCode="0.0">
                  <c:v>3923.5907604251302</c:v>
                </c:pt>
                <c:pt idx="164" formatCode="0.0">
                  <c:v>4148.98215189031</c:v>
                </c:pt>
                <c:pt idx="165" formatCode="0.0">
                  <c:v>5633.0563638374897</c:v>
                </c:pt>
                <c:pt idx="166" formatCode="0.0">
                  <c:v>4394.2473508713501</c:v>
                </c:pt>
                <c:pt idx="167" formatCode="0.0">
                  <c:v>4714.1775163709899</c:v>
                </c:pt>
                <c:pt idx="168" formatCode="0.0">
                  <c:v>4578.3012683206398</c:v>
                </c:pt>
                <c:pt idx="169" formatCode="0.0">
                  <c:v>4472.9669776436604</c:v>
                </c:pt>
                <c:pt idx="170" formatCode="0.0">
                  <c:v>4095.7072696729101</c:v>
                </c:pt>
                <c:pt idx="171" formatCode="0.0">
                  <c:v>4433.1323594353398</c:v>
                </c:pt>
                <c:pt idx="172" formatCode="0.0">
                  <c:v>4217.5040444997303</c:v>
                </c:pt>
                <c:pt idx="173" formatCode="0.0">
                  <c:v>4322.5416064768997</c:v>
                </c:pt>
                <c:pt idx="174" formatCode="0.0">
                  <c:v>4405.8791291492198</c:v>
                </c:pt>
                <c:pt idx="175" formatCode="0.0">
                  <c:v>4150.3621679007701</c:v>
                </c:pt>
                <c:pt idx="176" formatCode="0.0">
                  <c:v>4244.2613845667802</c:v>
                </c:pt>
                <c:pt idx="177" formatCode="0.0">
                  <c:v>4336.8241838296799</c:v>
                </c:pt>
                <c:pt idx="178" formatCode="0.0">
                  <c:v>3558.2396293236402</c:v>
                </c:pt>
                <c:pt idx="179" formatCode="0.0">
                  <c:v>3923.2448469695</c:v>
                </c:pt>
                <c:pt idx="180" formatCode="0.0">
                  <c:v>3866.2138977147201</c:v>
                </c:pt>
                <c:pt idx="181" formatCode="0.0">
                  <c:v>3722.5194785840599</c:v>
                </c:pt>
                <c:pt idx="182" formatCode="0.0">
                  <c:v>3994.3114534690999</c:v>
                </c:pt>
                <c:pt idx="183" formatCode="0.0">
                  <c:v>3708.4888973357301</c:v>
                </c:pt>
                <c:pt idx="184" formatCode="0.0">
                  <c:v>3495.8506034636398</c:v>
                </c:pt>
                <c:pt idx="185" formatCode="0.0">
                  <c:v>3936.9562531323199</c:v>
                </c:pt>
                <c:pt idx="186" formatCode="0.0">
                  <c:v>3727.61353515364</c:v>
                </c:pt>
                <c:pt idx="187" formatCode="0.0">
                  <c:v>3718.73427435649</c:v>
                </c:pt>
                <c:pt idx="188" formatCode="0.0">
                  <c:v>3803.5749147800302</c:v>
                </c:pt>
                <c:pt idx="189" formatCode="0.0">
                  <c:v>3582.65553234143</c:v>
                </c:pt>
                <c:pt idx="190" formatCode="0.0">
                  <c:v>3978.5555520978801</c:v>
                </c:pt>
                <c:pt idx="191" formatCode="0.0">
                  <c:v>3587.2888447457799</c:v>
                </c:pt>
                <c:pt idx="192" formatCode="0.0">
                  <c:v>3452.6979073999</c:v>
                </c:pt>
                <c:pt idx="193" formatCode="0.0">
                  <c:v>4538.5125909128701</c:v>
                </c:pt>
                <c:pt idx="194" formatCode="0.0">
                  <c:v>3933.96297168518</c:v>
                </c:pt>
                <c:pt idx="195" formatCode="0.0">
                  <c:v>3725.7947579217998</c:v>
                </c:pt>
                <c:pt idx="196" formatCode="0.0">
                  <c:v>3934.4602253119301</c:v>
                </c:pt>
                <c:pt idx="197" formatCode="0.0">
                  <c:v>3477.0358484930898</c:v>
                </c:pt>
                <c:pt idx="198" formatCode="0.0">
                  <c:v>3156.43084816491</c:v>
                </c:pt>
                <c:pt idx="199" formatCode="0.0">
                  <c:v>3711.34116519707</c:v>
                </c:pt>
                <c:pt idx="200" formatCode="0.0">
                  <c:v>2941.3511936038399</c:v>
                </c:pt>
                <c:pt idx="201" formatCode="0.0">
                  <c:v>2874.40169643328</c:v>
                </c:pt>
                <c:pt idx="202" formatCode="0.0">
                  <c:v>2993.5376983020601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941760"/>
        <c:axId val="115943296"/>
      </c:lineChart>
      <c:dateAx>
        <c:axId val="115941760"/>
        <c:scaling>
          <c:orientation val="minMax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115943296"/>
        <c:crosses val="autoZero"/>
        <c:auto val="1"/>
        <c:lblOffset val="100"/>
        <c:baseTimeUnit val="months"/>
        <c:majorUnit val="2"/>
        <c:majorTimeUnit val="years"/>
        <c:minorUnit val="6"/>
        <c:minorTimeUnit val="months"/>
      </c:dateAx>
      <c:valAx>
        <c:axId val="115943296"/>
        <c:scaling>
          <c:orientation val="minMax"/>
          <c:max val="90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Initial Claims per Month</a:t>
                </a:r>
              </a:p>
            </c:rich>
          </c:tx>
          <c:layout>
            <c:manualLayout>
              <c:xMode val="edge"/>
              <c:yMode val="edge"/>
              <c:x val="7.7698336914696449E-3"/>
              <c:y val="0.2095190564880136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5941760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0.31262041897540588"/>
          <c:y val="8.4367238530231023E-2"/>
          <c:w val="0.19076315888809511"/>
          <c:h val="5.843621244280897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+mj-lt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6281944332817"/>
          <c:y val="0.12518968398933572"/>
          <c:w val="0.84986764055136921"/>
          <c:h val="0.71396161074687892"/>
        </c:manualLayout>
      </c:layout>
      <c:lineChart>
        <c:grouping val="standard"/>
        <c:varyColors val="0"/>
        <c:ser>
          <c:idx val="1"/>
          <c:order val="0"/>
          <c:tx>
            <c:v> U.S.</c:v>
          </c:tx>
          <c:spPr>
            <a:ln w="5715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'Jan 4, 2017'!$Y$203:$Y$334</c:f>
              <c:numCache>
                <c:formatCode>mmm\-yy</c:formatCode>
                <c:ptCount val="132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41987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</c:numCache>
            </c:numRef>
          </c:cat>
          <c:val>
            <c:numRef>
              <c:f>'Jan 4, 2017'!$Z$203:$Z$333</c:f>
              <c:numCache>
                <c:formatCode>0.00%</c:formatCode>
                <c:ptCount val="131"/>
                <c:pt idx="0">
                  <c:v>4.7026242560613524E-2</c:v>
                </c:pt>
                <c:pt idx="1">
                  <c:v>4.7689540032262133E-2</c:v>
                </c:pt>
                <c:pt idx="2">
                  <c:v>4.6892509266442547E-2</c:v>
                </c:pt>
                <c:pt idx="3">
                  <c:v>4.7189506962440599E-2</c:v>
                </c:pt>
                <c:pt idx="4">
                  <c:v>4.6204052452852667E-2</c:v>
                </c:pt>
                <c:pt idx="5">
                  <c:v>4.625579766639798E-2</c:v>
                </c:pt>
                <c:pt idx="6">
                  <c:v>4.7398217694894204E-2</c:v>
                </c:pt>
                <c:pt idx="7">
                  <c:v>4.6738643254501833E-2</c:v>
                </c:pt>
                <c:pt idx="8">
                  <c:v>4.5146444066410836E-2</c:v>
                </c:pt>
                <c:pt idx="9">
                  <c:v>4.4244644536671027E-2</c:v>
                </c:pt>
                <c:pt idx="10">
                  <c:v>4.5090088316732939E-2</c:v>
                </c:pt>
                <c:pt idx="11">
                  <c:v>4.4273629625749676E-2</c:v>
                </c:pt>
                <c:pt idx="12">
                  <c:v>4.6466071148722768E-2</c:v>
                </c:pt>
                <c:pt idx="13">
                  <c:v>4.5279540864017573E-2</c:v>
                </c:pt>
                <c:pt idx="14">
                  <c:v>4.3978804450803981E-2</c:v>
                </c:pt>
                <c:pt idx="15">
                  <c:v>4.4937186341719421E-2</c:v>
                </c:pt>
                <c:pt idx="16">
                  <c:v>4.4317809654811031E-2</c:v>
                </c:pt>
                <c:pt idx="17">
                  <c:v>4.5602158898595799E-2</c:v>
                </c:pt>
                <c:pt idx="18">
                  <c:v>4.670900466502019E-2</c:v>
                </c:pt>
                <c:pt idx="19">
                  <c:v>4.6265441999620294E-2</c:v>
                </c:pt>
                <c:pt idx="20">
                  <c:v>4.673628221674684E-2</c:v>
                </c:pt>
                <c:pt idx="21">
                  <c:v>4.7244145890862566E-2</c:v>
                </c:pt>
                <c:pt idx="22">
                  <c:v>4.7063412097377057E-2</c:v>
                </c:pt>
                <c:pt idx="23">
                  <c:v>4.9669304434828934E-2</c:v>
                </c:pt>
                <c:pt idx="24">
                  <c:v>4.9882191051712613E-2</c:v>
                </c:pt>
                <c:pt idx="25">
                  <c:v>4.8791758052234582E-2</c:v>
                </c:pt>
                <c:pt idx="26">
                  <c:v>5.0822569327130494E-2</c:v>
                </c:pt>
                <c:pt idx="27">
                  <c:v>4.9665407201711656E-2</c:v>
                </c:pt>
                <c:pt idx="28">
                  <c:v>5.4405941556547828E-2</c:v>
                </c:pt>
                <c:pt idx="29">
                  <c:v>5.556887624503444E-2</c:v>
                </c:pt>
                <c:pt idx="30">
                  <c:v>5.7856268895377067E-2</c:v>
                </c:pt>
                <c:pt idx="31">
                  <c:v>6.1031679826178048E-2</c:v>
                </c:pt>
                <c:pt idx="32">
                  <c:v>6.1422009445558645E-2</c:v>
                </c:pt>
                <c:pt idx="33">
                  <c:v>6.5045584854980756E-2</c:v>
                </c:pt>
                <c:pt idx="34">
                  <c:v>6.8145810565251971E-2</c:v>
                </c:pt>
                <c:pt idx="35">
                  <c:v>7.2975332191005784E-2</c:v>
                </c:pt>
                <c:pt idx="36">
                  <c:v>7.8192075740872835E-2</c:v>
                </c:pt>
                <c:pt idx="37">
                  <c:v>8.3461672857161343E-2</c:v>
                </c:pt>
                <c:pt idx="38">
                  <c:v>8.7106589763386172E-2</c:v>
                </c:pt>
                <c:pt idx="39">
                  <c:v>8.9658207612501539E-2</c:v>
                </c:pt>
                <c:pt idx="40">
                  <c:v>9.3694869690527122E-2</c:v>
                </c:pt>
                <c:pt idx="41">
                  <c:v>9.505804183148478E-2</c:v>
                </c:pt>
                <c:pt idx="42">
                  <c:v>9.4503631020957657E-2</c:v>
                </c:pt>
                <c:pt idx="43">
                  <c:v>9.6003421750147436E-2</c:v>
                </c:pt>
                <c:pt idx="44">
                  <c:v>9.7570647545619435E-2</c:v>
                </c:pt>
                <c:pt idx="45">
                  <c:v>9.9828330645580818E-2</c:v>
                </c:pt>
                <c:pt idx="46">
                  <c:v>9.8903027073395808E-2</c:v>
                </c:pt>
                <c:pt idx="47">
                  <c:v>9.8608199280260725E-2</c:v>
                </c:pt>
                <c:pt idx="48">
                  <c:v>9.8029762059888975E-2</c:v>
                </c:pt>
                <c:pt idx="49">
                  <c:v>9.8331750100849741E-2</c:v>
                </c:pt>
                <c:pt idx="50">
                  <c:v>9.8743780609792539E-2</c:v>
                </c:pt>
                <c:pt idx="51">
                  <c:v>9.9112674781079019E-2</c:v>
                </c:pt>
                <c:pt idx="52">
                  <c:v>9.6365134887826026E-2</c:v>
                </c:pt>
                <c:pt idx="53">
                  <c:v>9.4221956046245184E-2</c:v>
                </c:pt>
                <c:pt idx="54">
                  <c:v>9.4423225823242737E-2</c:v>
                </c:pt>
                <c:pt idx="55">
                  <c:v>9.5063795542748852E-2</c:v>
                </c:pt>
                <c:pt idx="56">
                  <c:v>9.4684201980841043E-2</c:v>
                </c:pt>
                <c:pt idx="57">
                  <c:v>9.4483678849220556E-2</c:v>
                </c:pt>
                <c:pt idx="58">
                  <c:v>9.7849148418491488E-2</c:v>
                </c:pt>
                <c:pt idx="59">
                  <c:v>9.3381060852587044E-2</c:v>
                </c:pt>
                <c:pt idx="60">
                  <c:v>9.1431069468821569E-2</c:v>
                </c:pt>
                <c:pt idx="61">
                  <c:v>9.0200634406777447E-2</c:v>
                </c:pt>
                <c:pt idx="62">
                  <c:v>8.9564208220321295E-2</c:v>
                </c:pt>
                <c:pt idx="63">
                  <c:v>9.0899617696671292E-2</c:v>
                </c:pt>
                <c:pt idx="64">
                  <c:v>9.0272936362629411E-2</c:v>
                </c:pt>
                <c:pt idx="65">
                  <c:v>9.1049000299975216E-2</c:v>
                </c:pt>
                <c:pt idx="66">
                  <c:v>8.9785240853817644E-2</c:v>
                </c:pt>
                <c:pt idx="67">
                  <c:v>8.9867325702393336E-2</c:v>
                </c:pt>
                <c:pt idx="68">
                  <c:v>9.0494449526701312E-2</c:v>
                </c:pt>
                <c:pt idx="69">
                  <c:v>8.8295087717019244E-2</c:v>
                </c:pt>
                <c:pt idx="70">
                  <c:v>8.6304889442541263E-2</c:v>
                </c:pt>
                <c:pt idx="71">
                  <c:v>8.5022240981850059E-2</c:v>
                </c:pt>
                <c:pt idx="72">
                  <c:v>8.2636328886758106E-2</c:v>
                </c:pt>
                <c:pt idx="73">
                  <c:v>8.2859820937974726E-2</c:v>
                </c:pt>
                <c:pt idx="74">
                  <c:v>8.217460973844723E-2</c:v>
                </c:pt>
                <c:pt idx="75">
                  <c:v>8.1788595793137811E-2</c:v>
                </c:pt>
                <c:pt idx="76">
                  <c:v>8.1719499673896898E-2</c:v>
                </c:pt>
                <c:pt idx="77">
                  <c:v>8.1871759820484377E-2</c:v>
                </c:pt>
                <c:pt idx="78">
                  <c:v>8.1720374589365125E-2</c:v>
                </c:pt>
                <c:pt idx="79">
                  <c:v>8.0612330617177055E-2</c:v>
                </c:pt>
                <c:pt idx="80">
                  <c:v>7.8237780985770264E-2</c:v>
                </c:pt>
                <c:pt idx="81">
                  <c:v>7.8019017738316432E-2</c:v>
                </c:pt>
                <c:pt idx="82">
                  <c:v>7.7312752645536706E-2</c:v>
                </c:pt>
                <c:pt idx="83">
                  <c:v>7.9043940435869584E-2</c:v>
                </c:pt>
                <c:pt idx="84">
                  <c:v>7.9766936903370042E-2</c:v>
                </c:pt>
                <c:pt idx="85">
                  <c:v>7.6967156644968546E-2</c:v>
                </c:pt>
                <c:pt idx="86">
                  <c:v>7.534476308422669E-2</c:v>
                </c:pt>
                <c:pt idx="87">
                  <c:v>7.5583303832909607E-2</c:v>
                </c:pt>
                <c:pt idx="88">
                  <c:v>7.4869921470514467E-2</c:v>
                </c:pt>
                <c:pt idx="89">
                  <c:v>7.5439959422932468E-2</c:v>
                </c:pt>
                <c:pt idx="90">
                  <c:v>7.2991481543343908E-2</c:v>
                </c:pt>
                <c:pt idx="91">
                  <c:v>7.2534197264218864E-2</c:v>
                </c:pt>
                <c:pt idx="92">
                  <c:v>7.2565473935627192E-2</c:v>
                </c:pt>
                <c:pt idx="93">
                  <c:v>7.2129494356600779E-2</c:v>
                </c:pt>
                <c:pt idx="94">
                  <c:v>6.9493794737113132E-2</c:v>
                </c:pt>
                <c:pt idx="95">
                  <c:v>6.7054416022388014E-2</c:v>
                </c:pt>
                <c:pt idx="96">
                  <c:v>6.5634156550858094E-2</c:v>
                </c:pt>
                <c:pt idx="97">
                  <c:v>6.6694523013628187E-2</c:v>
                </c:pt>
                <c:pt idx="98">
                  <c:v>6.6682886539852868E-2</c:v>
                </c:pt>
                <c:pt idx="99">
                  <c:v>6.2422767995057152E-2</c:v>
                </c:pt>
                <c:pt idx="100">
                  <c:v>6.2497186694188835E-2</c:v>
                </c:pt>
                <c:pt idx="101">
                  <c:v>6.0828344595462602E-2</c:v>
                </c:pt>
                <c:pt idx="102">
                  <c:v>6.1829713626753796E-2</c:v>
                </c:pt>
                <c:pt idx="103">
                  <c:v>6.1615838031778572E-2</c:v>
                </c:pt>
                <c:pt idx="104">
                  <c:v>5.9540508169526482E-2</c:v>
                </c:pt>
                <c:pt idx="105">
                  <c:v>5.7488024660565476E-2</c:v>
                </c:pt>
                <c:pt idx="106">
                  <c:v>5.7868091688932637E-2</c:v>
                </c:pt>
                <c:pt idx="107">
                  <c:v>5.5744130342893009E-2</c:v>
                </c:pt>
                <c:pt idx="108">
                  <c:v>5.6806241044419677E-2</c:v>
                </c:pt>
                <c:pt idx="109">
                  <c:v>5.5112890271421106E-2</c:v>
                </c:pt>
                <c:pt idx="110">
                  <c:v>5.4541398432022437E-2</c:v>
                </c:pt>
                <c:pt idx="111">
                  <c:v>5.4275561668959194E-2</c:v>
                </c:pt>
                <c:pt idx="112">
                  <c:v>5.4770059796526591E-2</c:v>
                </c:pt>
                <c:pt idx="113">
                  <c:v>5.2629567344442747E-2</c:v>
                </c:pt>
                <c:pt idx="114">
                  <c:v>5.250294370365656E-2</c:v>
                </c:pt>
                <c:pt idx="115">
                  <c:v>5.1050228891959176E-2</c:v>
                </c:pt>
                <c:pt idx="116">
                  <c:v>5.0520504631311879E-2</c:v>
                </c:pt>
                <c:pt idx="117">
                  <c:v>5.0281356622702042E-2</c:v>
                </c:pt>
                <c:pt idx="118">
                  <c:v>5.0353631955873848E-2</c:v>
                </c:pt>
                <c:pt idx="119">
                  <c:v>5.0078247261345854E-2</c:v>
                </c:pt>
                <c:pt idx="120">
                  <c:v>4.9205797833707016E-2</c:v>
                </c:pt>
                <c:pt idx="121">
                  <c:v>4.9184970734470389E-2</c:v>
                </c:pt>
                <c:pt idx="122">
                  <c:v>5.0010672626596184E-2</c:v>
                </c:pt>
                <c:pt idx="123">
                  <c:v>4.9835141325413404E-2</c:v>
                </c:pt>
                <c:pt idx="124">
                  <c:v>4.692489240594197E-2</c:v>
                </c:pt>
                <c:pt idx="125">
                  <c:v>4.8986656596173211E-2</c:v>
                </c:pt>
                <c:pt idx="126">
                  <c:v>4.8779875319392041E-2</c:v>
                </c:pt>
                <c:pt idx="127">
                  <c:v>4.9221449489850314E-2</c:v>
                </c:pt>
                <c:pt idx="128">
                  <c:v>4.9647607671959325E-2</c:v>
                </c:pt>
                <c:pt idx="129">
                  <c:v>4.8756511721097975E-2</c:v>
                </c:pt>
                <c:pt idx="130">
                  <c:v>4.6399056970517785E-2</c:v>
                </c:pt>
              </c:numCache>
            </c:numRef>
          </c:val>
          <c:smooth val="0"/>
        </c:ser>
        <c:ser>
          <c:idx val="0"/>
          <c:order val="1"/>
          <c:tx>
            <c:v> Hampton Roads</c:v>
          </c:tx>
          <c:spPr>
            <a:ln w="57150">
              <a:solidFill>
                <a:srgbClr val="33CC33"/>
              </a:solidFill>
            </a:ln>
          </c:spPr>
          <c:marker>
            <c:symbol val="none"/>
          </c:marker>
          <c:cat>
            <c:numRef>
              <c:f>'Jan 4, 2017'!$Y$203:$Y$334</c:f>
              <c:numCache>
                <c:formatCode>mmm\-yy</c:formatCode>
                <c:ptCount val="132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41987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</c:numCache>
            </c:numRef>
          </c:cat>
          <c:val>
            <c:numRef>
              <c:f>'Jan 4, 2017'!$AB$203:$AB$333</c:f>
              <c:numCache>
                <c:formatCode>0.00%</c:formatCode>
                <c:ptCount val="131"/>
                <c:pt idx="0">
                  <c:v>3.4214910558793624E-2</c:v>
                </c:pt>
                <c:pt idx="1">
                  <c:v>3.3677760211532223E-2</c:v>
                </c:pt>
                <c:pt idx="2">
                  <c:v>3.3603877987829878E-2</c:v>
                </c:pt>
                <c:pt idx="3">
                  <c:v>3.3713962068823246E-2</c:v>
                </c:pt>
                <c:pt idx="4">
                  <c:v>3.3462608023344269E-2</c:v>
                </c:pt>
                <c:pt idx="5">
                  <c:v>3.343587316611453E-2</c:v>
                </c:pt>
                <c:pt idx="6">
                  <c:v>3.4166976860572094E-2</c:v>
                </c:pt>
                <c:pt idx="7">
                  <c:v>3.5111923139068073E-2</c:v>
                </c:pt>
                <c:pt idx="8">
                  <c:v>3.5916737514469062E-2</c:v>
                </c:pt>
                <c:pt idx="9">
                  <c:v>3.5301590283072615E-2</c:v>
                </c:pt>
                <c:pt idx="10">
                  <c:v>3.3743319269503538E-2</c:v>
                </c:pt>
                <c:pt idx="11">
                  <c:v>3.2455114348602841E-2</c:v>
                </c:pt>
                <c:pt idx="12">
                  <c:v>3.1380962438444182E-2</c:v>
                </c:pt>
                <c:pt idx="13">
                  <c:v>3.0375288169468384E-2</c:v>
                </c:pt>
                <c:pt idx="14">
                  <c:v>2.9919528746092668E-2</c:v>
                </c:pt>
                <c:pt idx="15">
                  <c:v>3.0179111599543597E-2</c:v>
                </c:pt>
                <c:pt idx="16">
                  <c:v>3.0365902455651555E-2</c:v>
                </c:pt>
                <c:pt idx="17">
                  <c:v>3.0832264561832377E-2</c:v>
                </c:pt>
                <c:pt idx="18">
                  <c:v>3.1785469499657298E-2</c:v>
                </c:pt>
                <c:pt idx="19">
                  <c:v>3.2558656379972697E-2</c:v>
                </c:pt>
                <c:pt idx="20">
                  <c:v>3.326033831603669E-2</c:v>
                </c:pt>
                <c:pt idx="21">
                  <c:v>3.3917939994720946E-2</c:v>
                </c:pt>
                <c:pt idx="22">
                  <c:v>3.4983606397169846E-2</c:v>
                </c:pt>
                <c:pt idx="23">
                  <c:v>3.6348173256900769E-2</c:v>
                </c:pt>
                <c:pt idx="24">
                  <c:v>3.6629393282984993E-2</c:v>
                </c:pt>
                <c:pt idx="25">
                  <c:v>3.6581041611071917E-2</c:v>
                </c:pt>
                <c:pt idx="26">
                  <c:v>3.6893057541013893E-2</c:v>
                </c:pt>
                <c:pt idx="27">
                  <c:v>3.74778633499444E-2</c:v>
                </c:pt>
                <c:pt idx="28">
                  <c:v>3.8774815326399571E-2</c:v>
                </c:pt>
                <c:pt idx="29">
                  <c:v>4.0226265214914618E-2</c:v>
                </c:pt>
                <c:pt idx="30">
                  <c:v>4.186901373235373E-2</c:v>
                </c:pt>
                <c:pt idx="31">
                  <c:v>4.3221096973369108E-2</c:v>
                </c:pt>
                <c:pt idx="32">
                  <c:v>4.400435276670326E-2</c:v>
                </c:pt>
                <c:pt idx="33">
                  <c:v>4.5637496519327227E-2</c:v>
                </c:pt>
                <c:pt idx="34">
                  <c:v>4.8718500552547644E-2</c:v>
                </c:pt>
                <c:pt idx="35">
                  <c:v>5.3455291706159126E-2</c:v>
                </c:pt>
                <c:pt idx="36">
                  <c:v>5.8859182682418923E-2</c:v>
                </c:pt>
                <c:pt idx="37">
                  <c:v>6.2566971532064572E-2</c:v>
                </c:pt>
                <c:pt idx="38">
                  <c:v>6.4050922107989572E-2</c:v>
                </c:pt>
                <c:pt idx="39">
                  <c:v>6.5159663681041008E-2</c:v>
                </c:pt>
                <c:pt idx="40">
                  <c:v>6.7223111852063089E-2</c:v>
                </c:pt>
                <c:pt idx="41">
                  <c:v>6.9042810862257262E-2</c:v>
                </c:pt>
                <c:pt idx="42">
                  <c:v>6.9763489140456297E-2</c:v>
                </c:pt>
                <c:pt idx="43">
                  <c:v>7.0469214822365872E-2</c:v>
                </c:pt>
                <c:pt idx="44">
                  <c:v>7.1941377736106538E-2</c:v>
                </c:pt>
                <c:pt idx="45">
                  <c:v>7.3255265176095805E-2</c:v>
                </c:pt>
                <c:pt idx="46">
                  <c:v>7.4203124251576061E-2</c:v>
                </c:pt>
                <c:pt idx="47">
                  <c:v>7.5831300308954547E-2</c:v>
                </c:pt>
                <c:pt idx="48">
                  <c:v>7.7489667274700413E-2</c:v>
                </c:pt>
                <c:pt idx="49">
                  <c:v>7.8494195455376239E-2</c:v>
                </c:pt>
                <c:pt idx="50">
                  <c:v>7.8834870529793752E-2</c:v>
                </c:pt>
                <c:pt idx="51">
                  <c:v>7.8058846721224054E-2</c:v>
                </c:pt>
                <c:pt idx="52">
                  <c:v>7.6538888210023415E-2</c:v>
                </c:pt>
                <c:pt idx="53">
                  <c:v>7.5191505389500257E-2</c:v>
                </c:pt>
                <c:pt idx="54">
                  <c:v>7.4456017078143991E-2</c:v>
                </c:pt>
                <c:pt idx="55">
                  <c:v>7.4115449133779793E-2</c:v>
                </c:pt>
                <c:pt idx="56">
                  <c:v>7.379210382650446E-2</c:v>
                </c:pt>
                <c:pt idx="57">
                  <c:v>7.4056638716106266E-2</c:v>
                </c:pt>
                <c:pt idx="58">
                  <c:v>7.4763851701619047E-2</c:v>
                </c:pt>
                <c:pt idx="59">
                  <c:v>7.4258444906723606E-2</c:v>
                </c:pt>
                <c:pt idx="60">
                  <c:v>7.296984009273326E-2</c:v>
                </c:pt>
                <c:pt idx="61">
                  <c:v>7.2190590746322766E-2</c:v>
                </c:pt>
                <c:pt idx="62">
                  <c:v>7.2042378433277085E-2</c:v>
                </c:pt>
                <c:pt idx="63">
                  <c:v>7.2136608650318776E-2</c:v>
                </c:pt>
                <c:pt idx="64">
                  <c:v>7.2443926768808051E-2</c:v>
                </c:pt>
                <c:pt idx="65">
                  <c:v>7.3133990124281387E-2</c:v>
                </c:pt>
                <c:pt idx="66">
                  <c:v>7.3860183455252304E-2</c:v>
                </c:pt>
                <c:pt idx="67">
                  <c:v>7.4881109142754296E-2</c:v>
                </c:pt>
                <c:pt idx="68">
                  <c:v>7.5378784298528345E-2</c:v>
                </c:pt>
                <c:pt idx="69">
                  <c:v>7.4231783096151929E-2</c:v>
                </c:pt>
                <c:pt idx="70">
                  <c:v>7.2842973443776882E-2</c:v>
                </c:pt>
                <c:pt idx="71">
                  <c:v>7.2186478570232818E-2</c:v>
                </c:pt>
                <c:pt idx="72">
                  <c:v>7.1371700531628127E-2</c:v>
                </c:pt>
                <c:pt idx="73">
                  <c:v>7.0316639814619664E-2</c:v>
                </c:pt>
                <c:pt idx="74">
                  <c:v>6.929820586629018E-2</c:v>
                </c:pt>
                <c:pt idx="75">
                  <c:v>6.8702627687842688E-2</c:v>
                </c:pt>
                <c:pt idx="76">
                  <c:v>6.8860611204418179E-2</c:v>
                </c:pt>
                <c:pt idx="77">
                  <c:v>6.9289131659615921E-2</c:v>
                </c:pt>
                <c:pt idx="78">
                  <c:v>6.910764711852467E-2</c:v>
                </c:pt>
                <c:pt idx="79">
                  <c:v>6.7528895293469601E-2</c:v>
                </c:pt>
                <c:pt idx="80">
                  <c:v>6.5561251538332324E-2</c:v>
                </c:pt>
                <c:pt idx="81">
                  <c:v>6.4379400112110824E-2</c:v>
                </c:pt>
                <c:pt idx="82">
                  <c:v>6.4046273263148892E-2</c:v>
                </c:pt>
                <c:pt idx="83">
                  <c:v>6.4752655005002269E-2</c:v>
                </c:pt>
                <c:pt idx="84">
                  <c:v>6.5017954952846721E-2</c:v>
                </c:pt>
                <c:pt idx="85">
                  <c:v>6.3680409000386407E-2</c:v>
                </c:pt>
                <c:pt idx="86">
                  <c:v>6.2612443242934523E-2</c:v>
                </c:pt>
                <c:pt idx="87">
                  <c:v>6.2700266923483919E-2</c:v>
                </c:pt>
                <c:pt idx="88">
                  <c:v>6.319666891601014E-2</c:v>
                </c:pt>
                <c:pt idx="89">
                  <c:v>6.3260219754742442E-2</c:v>
                </c:pt>
                <c:pt idx="90">
                  <c:v>6.2291253507177451E-2</c:v>
                </c:pt>
                <c:pt idx="91">
                  <c:v>6.1453498133115153E-2</c:v>
                </c:pt>
                <c:pt idx="92">
                  <c:v>6.1733308223566936E-2</c:v>
                </c:pt>
                <c:pt idx="93">
                  <c:v>6.177626333573788E-2</c:v>
                </c:pt>
                <c:pt idx="94">
                  <c:v>6.0289652227546613E-2</c:v>
                </c:pt>
                <c:pt idx="95">
                  <c:v>5.8526830273257814E-2</c:v>
                </c:pt>
                <c:pt idx="96">
                  <c:v>5.8048436830683503E-2</c:v>
                </c:pt>
                <c:pt idx="97">
                  <c:v>5.865951036091735E-2</c:v>
                </c:pt>
                <c:pt idx="98">
                  <c:v>5.8798000077625777E-2</c:v>
                </c:pt>
                <c:pt idx="99">
                  <c:v>5.803285909973746E-2</c:v>
                </c:pt>
                <c:pt idx="100">
                  <c:v>5.7300176824764418E-2</c:v>
                </c:pt>
                <c:pt idx="101">
                  <c:v>5.6880479067856565E-2</c:v>
                </c:pt>
                <c:pt idx="102">
                  <c:v>5.7003454933322026E-2</c:v>
                </c:pt>
                <c:pt idx="103">
                  <c:v>5.68211598438935E-2</c:v>
                </c:pt>
                <c:pt idx="104">
                  <c:v>5.5536051386982803E-2</c:v>
                </c:pt>
                <c:pt idx="105">
                  <c:v>5.4415722408900351E-2</c:v>
                </c:pt>
                <c:pt idx="106">
                  <c:v>5.3905844978233135E-2</c:v>
                </c:pt>
                <c:pt idx="107">
                  <c:v>5.3246217527156518E-2</c:v>
                </c:pt>
                <c:pt idx="108">
                  <c:v>5.2778195787176206E-2</c:v>
                </c:pt>
                <c:pt idx="109">
                  <c:v>5.2597698206080262E-2</c:v>
                </c:pt>
                <c:pt idx="110">
                  <c:v>5.2374248625447505E-2</c:v>
                </c:pt>
                <c:pt idx="111">
                  <c:v>5.2174563431148027E-2</c:v>
                </c:pt>
                <c:pt idx="112">
                  <c:v>5.1193424436248747E-2</c:v>
                </c:pt>
                <c:pt idx="113">
                  <c:v>4.9308311809249578E-2</c:v>
                </c:pt>
                <c:pt idx="114">
                  <c:v>4.7645162600751773E-2</c:v>
                </c:pt>
                <c:pt idx="115">
                  <c:v>4.6666466868462854E-2</c:v>
                </c:pt>
                <c:pt idx="116">
                  <c:v>4.6503615707439813E-2</c:v>
                </c:pt>
                <c:pt idx="117">
                  <c:v>4.673120936156358E-2</c:v>
                </c:pt>
                <c:pt idx="118">
                  <c:v>4.6714098037018405E-2</c:v>
                </c:pt>
                <c:pt idx="119">
                  <c:v>4.6463421160604382E-2</c:v>
                </c:pt>
                <c:pt idx="120">
                  <c:v>4.6125683771349013E-2</c:v>
                </c:pt>
                <c:pt idx="121">
                  <c:v>4.6444165464465656E-2</c:v>
                </c:pt>
                <c:pt idx="122">
                  <c:v>4.6975043796992709E-2</c:v>
                </c:pt>
                <c:pt idx="123">
                  <c:v>4.5092525126006394E-2</c:v>
                </c:pt>
                <c:pt idx="124">
                  <c:v>4.2684225815822603E-2</c:v>
                </c:pt>
                <c:pt idx="125">
                  <c:v>4.2928478311036043E-2</c:v>
                </c:pt>
                <c:pt idx="126">
                  <c:v>4.4243362591947756E-2</c:v>
                </c:pt>
                <c:pt idx="127">
                  <c:v>4.5217441738228926E-2</c:v>
                </c:pt>
                <c:pt idx="128">
                  <c:v>4.6423186949126331E-2</c:v>
                </c:pt>
                <c:pt idx="129">
                  <c:v>4.7790258933953951E-2</c:v>
                </c:pt>
                <c:pt idx="130">
                  <c:v>4.786498478854271E-2</c:v>
                </c:pt>
              </c:numCache>
            </c:numRef>
          </c:val>
          <c:smooth val="0"/>
        </c:ser>
        <c:ser>
          <c:idx val="2"/>
          <c:order val="2"/>
          <c:tx>
            <c:v> Virginia</c:v>
          </c:tx>
          <c:spPr>
            <a:ln w="5715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'Jan 4, 2017'!$Y$203:$Y$334</c:f>
              <c:numCache>
                <c:formatCode>mmm\-yy</c:formatCode>
                <c:ptCount val="132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41987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</c:numCache>
            </c:numRef>
          </c:cat>
          <c:val>
            <c:numRef>
              <c:f>'Jan 4, 2017'!$AA$203:$AA$333</c:f>
              <c:numCache>
                <c:formatCode>0.00%</c:formatCode>
                <c:ptCount val="131"/>
                <c:pt idx="0">
                  <c:v>3.1833909858891729E-2</c:v>
                </c:pt>
                <c:pt idx="1">
                  <c:v>3.1004616521848282E-2</c:v>
                </c:pt>
                <c:pt idx="2">
                  <c:v>3.0543995130865583E-2</c:v>
                </c:pt>
                <c:pt idx="3">
                  <c:v>3.0484896932580767E-2</c:v>
                </c:pt>
                <c:pt idx="4">
                  <c:v>3.0699191815836132E-2</c:v>
                </c:pt>
                <c:pt idx="5">
                  <c:v>3.1057521044176969E-2</c:v>
                </c:pt>
                <c:pt idx="6">
                  <c:v>3.1391382243295088E-2</c:v>
                </c:pt>
                <c:pt idx="7">
                  <c:v>3.1592474214960364E-2</c:v>
                </c:pt>
                <c:pt idx="8">
                  <c:v>3.1609042183689914E-2</c:v>
                </c:pt>
                <c:pt idx="9">
                  <c:v>3.135805103325489E-2</c:v>
                </c:pt>
                <c:pt idx="10">
                  <c:v>3.0884706193429777E-2</c:v>
                </c:pt>
                <c:pt idx="11">
                  <c:v>3.0290117803901048E-2</c:v>
                </c:pt>
                <c:pt idx="12">
                  <c:v>2.9734118352118137E-2</c:v>
                </c:pt>
                <c:pt idx="13">
                  <c:v>2.9341705314595679E-2</c:v>
                </c:pt>
                <c:pt idx="14">
                  <c:v>2.9156334034382815E-2</c:v>
                </c:pt>
                <c:pt idx="15">
                  <c:v>2.9187240594123538E-2</c:v>
                </c:pt>
                <c:pt idx="16">
                  <c:v>2.9458661179576611E-2</c:v>
                </c:pt>
                <c:pt idx="17">
                  <c:v>2.9964593743493327E-2</c:v>
                </c:pt>
                <c:pt idx="18">
                  <c:v>3.068459946132077E-2</c:v>
                </c:pt>
                <c:pt idx="19">
                  <c:v>3.1588403369257875E-2</c:v>
                </c:pt>
                <c:pt idx="20">
                  <c:v>3.2533784827569162E-2</c:v>
                </c:pt>
                <c:pt idx="21">
                  <c:v>3.3400055063296914E-2</c:v>
                </c:pt>
                <c:pt idx="22">
                  <c:v>3.4073285004942791E-2</c:v>
                </c:pt>
                <c:pt idx="23">
                  <c:v>3.453125750663525E-2</c:v>
                </c:pt>
                <c:pt idx="24">
                  <c:v>3.4884843926766232E-2</c:v>
                </c:pt>
                <c:pt idx="25">
                  <c:v>3.5298775681666984E-2</c:v>
                </c:pt>
                <c:pt idx="26">
                  <c:v>3.5950014850448679E-2</c:v>
                </c:pt>
                <c:pt idx="27">
                  <c:v>3.6897616343517903E-2</c:v>
                </c:pt>
                <c:pt idx="28">
                  <c:v>3.8064929268623988E-2</c:v>
                </c:pt>
                <c:pt idx="29">
                  <c:v>3.9311012895804326E-2</c:v>
                </c:pt>
                <c:pt idx="30">
                  <c:v>4.0527624567274045E-2</c:v>
                </c:pt>
                <c:pt idx="31">
                  <c:v>4.1788203231928368E-2</c:v>
                </c:pt>
                <c:pt idx="32">
                  <c:v>4.3405385502242454E-2</c:v>
                </c:pt>
                <c:pt idx="33">
                  <c:v>4.5716510471063281E-2</c:v>
                </c:pt>
                <c:pt idx="34">
                  <c:v>4.8852559841308235E-2</c:v>
                </c:pt>
                <c:pt idx="35">
                  <c:v>5.2691510887254503E-2</c:v>
                </c:pt>
                <c:pt idx="36">
                  <c:v>5.6844969056813806E-2</c:v>
                </c:pt>
                <c:pt idx="37">
                  <c:v>6.0802453172830451E-2</c:v>
                </c:pt>
                <c:pt idx="38">
                  <c:v>6.4051820853900182E-2</c:v>
                </c:pt>
                <c:pt idx="39">
                  <c:v>6.6335935458338963E-2</c:v>
                </c:pt>
                <c:pt idx="40">
                  <c:v>6.7752923121487771E-2</c:v>
                </c:pt>
                <c:pt idx="41">
                  <c:v>6.8563272267616618E-2</c:v>
                </c:pt>
                <c:pt idx="42">
                  <c:v>6.9113672688526182E-2</c:v>
                </c:pt>
                <c:pt idx="43">
                  <c:v>6.9673420165534239E-2</c:v>
                </c:pt>
                <c:pt idx="44">
                  <c:v>7.0367292501253093E-2</c:v>
                </c:pt>
                <c:pt idx="45">
                  <c:v>7.1267352563237546E-2</c:v>
                </c:pt>
                <c:pt idx="46">
                  <c:v>7.2303006451117008E-2</c:v>
                </c:pt>
                <c:pt idx="47">
                  <c:v>7.3277652408607091E-2</c:v>
                </c:pt>
                <c:pt idx="48">
                  <c:v>7.3893422779980844E-2</c:v>
                </c:pt>
                <c:pt idx="49">
                  <c:v>7.3959807891952653E-2</c:v>
                </c:pt>
                <c:pt idx="50">
                  <c:v>7.3481578635613373E-2</c:v>
                </c:pt>
                <c:pt idx="51">
                  <c:v>7.2589490141637625E-2</c:v>
                </c:pt>
                <c:pt idx="52">
                  <c:v>7.1457757371372263E-2</c:v>
                </c:pt>
                <c:pt idx="53">
                  <c:v>7.0392048994668346E-2</c:v>
                </c:pt>
                <c:pt idx="54">
                  <c:v>6.9632976997916263E-2</c:v>
                </c:pt>
                <c:pt idx="55">
                  <c:v>6.9191498111444996E-2</c:v>
                </c:pt>
                <c:pt idx="56">
                  <c:v>6.8902644378748962E-2</c:v>
                </c:pt>
                <c:pt idx="57">
                  <c:v>6.848888174031928E-2</c:v>
                </c:pt>
                <c:pt idx="58">
                  <c:v>6.7792537204227649E-2</c:v>
                </c:pt>
                <c:pt idx="59">
                  <c:v>6.6824792280985867E-2</c:v>
                </c:pt>
                <c:pt idx="60">
                  <c:v>6.5980658854727661E-2</c:v>
                </c:pt>
                <c:pt idx="61">
                  <c:v>6.4993894024678006E-2</c:v>
                </c:pt>
                <c:pt idx="62">
                  <c:v>6.4305672561210364E-2</c:v>
                </c:pt>
                <c:pt idx="63">
                  <c:v>6.4095114487455793E-2</c:v>
                </c:pt>
                <c:pt idx="64">
                  <c:v>6.4390380425004501E-2</c:v>
                </c:pt>
                <c:pt idx="65">
                  <c:v>6.4960550369297987E-2</c:v>
                </c:pt>
                <c:pt idx="66">
                  <c:v>6.549174464433119E-2</c:v>
                </c:pt>
                <c:pt idx="67">
                  <c:v>6.575348502117867E-2</c:v>
                </c:pt>
                <c:pt idx="68">
                  <c:v>6.5608966952245273E-2</c:v>
                </c:pt>
                <c:pt idx="69">
                  <c:v>6.5045613962134693E-2</c:v>
                </c:pt>
                <c:pt idx="70">
                  <c:v>6.4153238425338197E-2</c:v>
                </c:pt>
                <c:pt idx="71">
                  <c:v>6.3089484991318695E-2</c:v>
                </c:pt>
                <c:pt idx="72">
                  <c:v>6.2064346207115775E-2</c:v>
                </c:pt>
                <c:pt idx="73">
                  <c:v>6.1274045564403093E-2</c:v>
                </c:pt>
                <c:pt idx="74">
                  <c:v>6.0827315768181324E-2</c:v>
                </c:pt>
                <c:pt idx="75">
                  <c:v>6.0618122291821792E-2</c:v>
                </c:pt>
                <c:pt idx="76">
                  <c:v>6.0469609260221824E-2</c:v>
                </c:pt>
                <c:pt idx="77">
                  <c:v>6.0209730434413126E-2</c:v>
                </c:pt>
                <c:pt idx="78">
                  <c:v>5.9719630049299074E-2</c:v>
                </c:pt>
                <c:pt idx="79">
                  <c:v>5.9053514142128914E-2</c:v>
                </c:pt>
                <c:pt idx="80">
                  <c:v>5.8599999999999999E-2</c:v>
                </c:pt>
                <c:pt idx="81">
                  <c:v>5.7834377894956393E-2</c:v>
                </c:pt>
                <c:pt idx="82">
                  <c:v>5.7426774851614057E-2</c:v>
                </c:pt>
                <c:pt idx="83">
                  <c:v>5.7141228004177355E-2</c:v>
                </c:pt>
                <c:pt idx="84">
                  <c:v>5.6942148486545045E-2</c:v>
                </c:pt>
                <c:pt idx="85">
                  <c:v>5.6772330133506639E-2</c:v>
                </c:pt>
                <c:pt idx="86">
                  <c:v>5.6574533130423897E-2</c:v>
                </c:pt>
                <c:pt idx="87">
                  <c:v>5.633886425454835E-2</c:v>
                </c:pt>
                <c:pt idx="88">
                  <c:v>5.6148180112596958E-2</c:v>
                </c:pt>
                <c:pt idx="89">
                  <c:v>5.6057304197591043E-2</c:v>
                </c:pt>
                <c:pt idx="90">
                  <c:v>5.600426950973339E-2</c:v>
                </c:pt>
                <c:pt idx="91">
                  <c:v>5.5830838012453317E-2</c:v>
                </c:pt>
                <c:pt idx="92">
                  <c:v>5.5446848892651335E-2</c:v>
                </c:pt>
                <c:pt idx="93">
                  <c:v>5.4965670348506843E-2</c:v>
                </c:pt>
                <c:pt idx="94">
                  <c:v>5.4484222224738012E-2</c:v>
                </c:pt>
                <c:pt idx="95">
                  <c:v>5.4054232383430066E-2</c:v>
                </c:pt>
                <c:pt idx="96">
                  <c:v>5.3678139732845194E-2</c:v>
                </c:pt>
                <c:pt idx="97">
                  <c:v>5.3334095406907304E-2</c:v>
                </c:pt>
                <c:pt idx="98">
                  <c:v>5.3066554253499057E-2</c:v>
                </c:pt>
                <c:pt idx="99">
                  <c:v>5.2858600985138282E-2</c:v>
                </c:pt>
                <c:pt idx="100">
                  <c:v>5.257169284214825E-2</c:v>
                </c:pt>
                <c:pt idx="101">
                  <c:v>5.2121969027579734E-2</c:v>
                </c:pt>
                <c:pt idx="102">
                  <c:v>5.1576981324942234E-2</c:v>
                </c:pt>
                <c:pt idx="103">
                  <c:v>5.0994525098033761E-2</c:v>
                </c:pt>
                <c:pt idx="104">
                  <c:v>5.037828099964748E-2</c:v>
                </c:pt>
                <c:pt idx="105">
                  <c:v>4.972177698465987E-2</c:v>
                </c:pt>
                <c:pt idx="106">
                  <c:v>4.9058738912437498E-2</c:v>
                </c:pt>
                <c:pt idx="107">
                  <c:v>4.8491865871422013E-2</c:v>
                </c:pt>
                <c:pt idx="108">
                  <c:v>4.8020390599327036E-2</c:v>
                </c:pt>
                <c:pt idx="109">
                  <c:v>4.7562318058305478E-2</c:v>
                </c:pt>
                <c:pt idx="110">
                  <c:v>4.6943665048612547E-2</c:v>
                </c:pt>
                <c:pt idx="111">
                  <c:v>4.6085333239978862E-2</c:v>
                </c:pt>
                <c:pt idx="112">
                  <c:v>4.5042622790962647E-2</c:v>
                </c:pt>
                <c:pt idx="113">
                  <c:v>4.3939667704916127E-2</c:v>
                </c:pt>
                <c:pt idx="114">
                  <c:v>4.2958873819602617E-2</c:v>
                </c:pt>
                <c:pt idx="115">
                  <c:v>4.2261624041865301E-2</c:v>
                </c:pt>
                <c:pt idx="116">
                  <c:v>4.1869259603934256E-2</c:v>
                </c:pt>
                <c:pt idx="117">
                  <c:v>4.1673086247980787E-2</c:v>
                </c:pt>
                <c:pt idx="118">
                  <c:v>4.1582087382124017E-2</c:v>
                </c:pt>
                <c:pt idx="119">
                  <c:v>4.16433066058087E-2</c:v>
                </c:pt>
                <c:pt idx="120">
                  <c:v>4.1327567499330538E-2</c:v>
                </c:pt>
                <c:pt idx="121">
                  <c:v>4.0598234724158862E-2</c:v>
                </c:pt>
                <c:pt idx="122">
                  <c:v>4.0361053280219245E-2</c:v>
                </c:pt>
                <c:pt idx="123">
                  <c:v>3.9034420414905902E-2</c:v>
                </c:pt>
                <c:pt idx="124">
                  <c:v>3.7482340975036846E-2</c:v>
                </c:pt>
                <c:pt idx="125">
                  <c:v>3.6753739643227673E-2</c:v>
                </c:pt>
                <c:pt idx="126">
                  <c:v>3.7330362274089264E-2</c:v>
                </c:pt>
                <c:pt idx="127">
                  <c:v>3.8655241786254971E-2</c:v>
                </c:pt>
                <c:pt idx="128">
                  <c:v>3.9904922057978305E-2</c:v>
                </c:pt>
                <c:pt idx="129">
                  <c:v>4.1405421899213944E-2</c:v>
                </c:pt>
                <c:pt idx="130">
                  <c:v>4.1944422214874079E-2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983488"/>
        <c:axId val="115985024"/>
      </c:lineChart>
      <c:dateAx>
        <c:axId val="115983488"/>
        <c:scaling>
          <c:orientation val="minMax"/>
        </c:scaling>
        <c:delete val="0"/>
        <c:axPos val="b"/>
        <c:numFmt formatCode="[$-409]mmm\-yy;@" sourceLinked="0"/>
        <c:majorTickMark val="none"/>
        <c:minorTickMark val="none"/>
        <c:tickLblPos val="nextTo"/>
        <c:txPr>
          <a:bodyPr rot="-2700000" vert="horz"/>
          <a:lstStyle/>
          <a:p>
            <a:pPr>
              <a:defRPr>
                <a:latin typeface="+mn-lt"/>
              </a:defRPr>
            </a:pPr>
            <a:endParaRPr lang="en-US"/>
          </a:p>
        </c:txPr>
        <c:crossAx val="115985024"/>
        <c:crosses val="autoZero"/>
        <c:auto val="1"/>
        <c:lblOffset val="100"/>
        <c:baseTimeUnit val="months"/>
        <c:majorUnit val="12"/>
        <c:majorTimeUnit val="months"/>
      </c:dateAx>
      <c:valAx>
        <c:axId val="11598502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latin typeface="+mn-lt"/>
                  </a:defRPr>
                </a:pPr>
                <a:r>
                  <a:rPr lang="en-US">
                    <a:latin typeface="+mn-lt"/>
                  </a:rPr>
                  <a:t>Unemployment Rate</a:t>
                </a:r>
              </a:p>
            </c:rich>
          </c:tx>
          <c:layout/>
          <c:overlay val="0"/>
        </c:title>
        <c:numFmt formatCode="0%" sourceLinked="0"/>
        <c:majorTickMark val="none"/>
        <c:minorTickMark val="none"/>
        <c:tickLblPos val="nextTo"/>
        <c:crossAx val="115983488"/>
        <c:crosses val="autoZero"/>
        <c:crossBetween val="between"/>
      </c:valAx>
      <c:spPr>
        <a:gradFill>
          <a:gsLst>
            <a:gs pos="0">
              <a:srgbClr val="9AB5E4"/>
            </a:gs>
            <a:gs pos="50000">
              <a:srgbClr val="C2D1ED"/>
            </a:gs>
            <a:gs pos="100000">
              <a:srgbClr val="E1E8F5"/>
            </a:gs>
          </a:gsLst>
          <a:lin ang="5400000" scaled="0"/>
        </a:gradFill>
      </c:spPr>
    </c:plotArea>
    <c:legend>
      <c:legendPos val="t"/>
      <c:layout>
        <c:manualLayout>
          <c:xMode val="edge"/>
          <c:yMode val="edge"/>
          <c:x val="0.22276363118418663"/>
          <c:y val="0.13521832498210451"/>
          <c:w val="0.70866371230954417"/>
          <c:h val="5.6045179450911753E-2"/>
        </c:manualLayout>
      </c:layout>
      <c:overlay val="0"/>
      <c:txPr>
        <a:bodyPr/>
        <a:lstStyle/>
        <a:p>
          <a:pPr>
            <a:defRPr>
              <a:latin typeface="+mn-lt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>
          <a:latin typeface="+mj-lt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946559208623987"/>
          <c:y val="2.3312368986079454E-2"/>
          <c:w val="0.68382847453368178"/>
          <c:h val="0.86434732807920878"/>
        </c:manualLayout>
      </c:layout>
      <c:lineChart>
        <c:grouping val="standard"/>
        <c:varyColors val="0"/>
        <c:ser>
          <c:idx val="0"/>
          <c:order val="0"/>
          <c:tx>
            <c:v> Labor Force</c:v>
          </c:tx>
          <c:marker>
            <c:symbol val="none"/>
          </c:marker>
          <c:cat>
            <c:numRef>
              <c:f>'Jan 4, 2017'!$G$131:$G$333</c:f>
              <c:numCache>
                <c:formatCode>mmm\-yy</c:formatCode>
                <c:ptCount val="203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41987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</c:numCache>
            </c:numRef>
          </c:cat>
          <c:val>
            <c:numRef>
              <c:f>'Jan 4, 2017'!$H$131:$H$333</c:f>
              <c:numCache>
                <c:formatCode>#,##0</c:formatCode>
                <c:ptCount val="203"/>
                <c:pt idx="0">
                  <c:v>729952</c:v>
                </c:pt>
                <c:pt idx="1">
                  <c:v>730965</c:v>
                </c:pt>
                <c:pt idx="2">
                  <c:v>730124</c:v>
                </c:pt>
                <c:pt idx="3">
                  <c:v>727172</c:v>
                </c:pt>
                <c:pt idx="4">
                  <c:v>724218</c:v>
                </c:pt>
                <c:pt idx="5">
                  <c:v>722738</c:v>
                </c:pt>
                <c:pt idx="6">
                  <c:v>722570</c:v>
                </c:pt>
                <c:pt idx="7">
                  <c:v>723393</c:v>
                </c:pt>
                <c:pt idx="8">
                  <c:v>724938</c:v>
                </c:pt>
                <c:pt idx="9">
                  <c:v>727813</c:v>
                </c:pt>
                <c:pt idx="10">
                  <c:v>732050</c:v>
                </c:pt>
                <c:pt idx="11">
                  <c:v>735990</c:v>
                </c:pt>
                <c:pt idx="12">
                  <c:v>738125</c:v>
                </c:pt>
                <c:pt idx="13">
                  <c:v>739757</c:v>
                </c:pt>
                <c:pt idx="14">
                  <c:v>742022</c:v>
                </c:pt>
                <c:pt idx="15">
                  <c:v>743108</c:v>
                </c:pt>
                <c:pt idx="16">
                  <c:v>742696</c:v>
                </c:pt>
                <c:pt idx="17">
                  <c:v>742959</c:v>
                </c:pt>
                <c:pt idx="18">
                  <c:v>743525</c:v>
                </c:pt>
                <c:pt idx="19">
                  <c:v>744152</c:v>
                </c:pt>
                <c:pt idx="20">
                  <c:v>746966</c:v>
                </c:pt>
                <c:pt idx="21">
                  <c:v>750381</c:v>
                </c:pt>
                <c:pt idx="22">
                  <c:v>752908</c:v>
                </c:pt>
                <c:pt idx="23">
                  <c:v>753160</c:v>
                </c:pt>
                <c:pt idx="24">
                  <c:v>753182</c:v>
                </c:pt>
                <c:pt idx="25">
                  <c:v>756187</c:v>
                </c:pt>
                <c:pt idx="26">
                  <c:v>758073</c:v>
                </c:pt>
                <c:pt idx="27">
                  <c:v>758966</c:v>
                </c:pt>
                <c:pt idx="28">
                  <c:v>760373</c:v>
                </c:pt>
                <c:pt idx="29">
                  <c:v>760027</c:v>
                </c:pt>
                <c:pt idx="30">
                  <c:v>760291</c:v>
                </c:pt>
                <c:pt idx="31">
                  <c:v>763117</c:v>
                </c:pt>
                <c:pt idx="32">
                  <c:v>766255</c:v>
                </c:pt>
                <c:pt idx="33">
                  <c:v>767782</c:v>
                </c:pt>
                <c:pt idx="34">
                  <c:v>768142</c:v>
                </c:pt>
                <c:pt idx="35">
                  <c:v>769871</c:v>
                </c:pt>
                <c:pt idx="36">
                  <c:v>772399</c:v>
                </c:pt>
                <c:pt idx="37">
                  <c:v>773193</c:v>
                </c:pt>
                <c:pt idx="38">
                  <c:v>771105</c:v>
                </c:pt>
                <c:pt idx="39">
                  <c:v>767536</c:v>
                </c:pt>
                <c:pt idx="40">
                  <c:v>766198</c:v>
                </c:pt>
                <c:pt idx="41">
                  <c:v>766058</c:v>
                </c:pt>
                <c:pt idx="42">
                  <c:v>764872</c:v>
                </c:pt>
                <c:pt idx="43">
                  <c:v>763972</c:v>
                </c:pt>
                <c:pt idx="44">
                  <c:v>764387</c:v>
                </c:pt>
                <c:pt idx="45">
                  <c:v>766978</c:v>
                </c:pt>
                <c:pt idx="46">
                  <c:v>769642</c:v>
                </c:pt>
                <c:pt idx="47">
                  <c:v>771448</c:v>
                </c:pt>
                <c:pt idx="48">
                  <c:v>773571</c:v>
                </c:pt>
                <c:pt idx="49">
                  <c:v>773282</c:v>
                </c:pt>
                <c:pt idx="50">
                  <c:v>771669</c:v>
                </c:pt>
                <c:pt idx="51">
                  <c:v>771385</c:v>
                </c:pt>
                <c:pt idx="52">
                  <c:v>771917</c:v>
                </c:pt>
                <c:pt idx="53">
                  <c:v>773722</c:v>
                </c:pt>
                <c:pt idx="54">
                  <c:v>776220</c:v>
                </c:pt>
                <c:pt idx="55">
                  <c:v>777222</c:v>
                </c:pt>
                <c:pt idx="56">
                  <c:v>777231</c:v>
                </c:pt>
                <c:pt idx="57">
                  <c:v>778658</c:v>
                </c:pt>
                <c:pt idx="58">
                  <c:v>780741</c:v>
                </c:pt>
                <c:pt idx="59">
                  <c:v>781040</c:v>
                </c:pt>
                <c:pt idx="60">
                  <c:v>780231</c:v>
                </c:pt>
                <c:pt idx="61">
                  <c:v>780940</c:v>
                </c:pt>
                <c:pt idx="62">
                  <c:v>784385</c:v>
                </c:pt>
                <c:pt idx="63">
                  <c:v>789430</c:v>
                </c:pt>
                <c:pt idx="64">
                  <c:v>793259</c:v>
                </c:pt>
                <c:pt idx="65">
                  <c:v>795212</c:v>
                </c:pt>
                <c:pt idx="66">
                  <c:v>797325</c:v>
                </c:pt>
                <c:pt idx="67">
                  <c:v>799745</c:v>
                </c:pt>
                <c:pt idx="68">
                  <c:v>799959</c:v>
                </c:pt>
                <c:pt idx="69">
                  <c:v>797630</c:v>
                </c:pt>
                <c:pt idx="70">
                  <c:v>795255</c:v>
                </c:pt>
                <c:pt idx="71">
                  <c:v>794351</c:v>
                </c:pt>
                <c:pt idx="72">
                  <c:v>794712</c:v>
                </c:pt>
                <c:pt idx="73">
                  <c:v>795718</c:v>
                </c:pt>
                <c:pt idx="74">
                  <c:v>797527</c:v>
                </c:pt>
                <c:pt idx="75">
                  <c:v>799817</c:v>
                </c:pt>
                <c:pt idx="76">
                  <c:v>801910</c:v>
                </c:pt>
                <c:pt idx="77">
                  <c:v>802940</c:v>
                </c:pt>
                <c:pt idx="78">
                  <c:v>803261</c:v>
                </c:pt>
                <c:pt idx="79">
                  <c:v>804570</c:v>
                </c:pt>
                <c:pt idx="80">
                  <c:v>806894</c:v>
                </c:pt>
                <c:pt idx="81">
                  <c:v>809227</c:v>
                </c:pt>
                <c:pt idx="82">
                  <c:v>810353</c:v>
                </c:pt>
                <c:pt idx="83">
                  <c:v>810504</c:v>
                </c:pt>
                <c:pt idx="84">
                  <c:v>809631</c:v>
                </c:pt>
                <c:pt idx="85">
                  <c:v>808552</c:v>
                </c:pt>
                <c:pt idx="86">
                  <c:v>808736</c:v>
                </c:pt>
                <c:pt idx="87">
                  <c:v>808937</c:v>
                </c:pt>
                <c:pt idx="88">
                  <c:v>809724</c:v>
                </c:pt>
                <c:pt idx="89">
                  <c:v>813239</c:v>
                </c:pt>
                <c:pt idx="90">
                  <c:v>817040</c:v>
                </c:pt>
                <c:pt idx="91">
                  <c:v>818922</c:v>
                </c:pt>
                <c:pt idx="92">
                  <c:v>819234</c:v>
                </c:pt>
                <c:pt idx="93">
                  <c:v>818328</c:v>
                </c:pt>
                <c:pt idx="94">
                  <c:v>818612</c:v>
                </c:pt>
                <c:pt idx="95">
                  <c:v>819546</c:v>
                </c:pt>
                <c:pt idx="96">
                  <c:v>819888</c:v>
                </c:pt>
                <c:pt idx="97">
                  <c:v>820671</c:v>
                </c:pt>
                <c:pt idx="98">
                  <c:v>822648</c:v>
                </c:pt>
                <c:pt idx="99">
                  <c:v>825554</c:v>
                </c:pt>
                <c:pt idx="100">
                  <c:v>828218</c:v>
                </c:pt>
                <c:pt idx="101">
                  <c:v>830353</c:v>
                </c:pt>
                <c:pt idx="102">
                  <c:v>831904</c:v>
                </c:pt>
                <c:pt idx="103">
                  <c:v>831816</c:v>
                </c:pt>
                <c:pt idx="104">
                  <c:v>830736</c:v>
                </c:pt>
                <c:pt idx="105">
                  <c:v>829581</c:v>
                </c:pt>
                <c:pt idx="106">
                  <c:v>827078</c:v>
                </c:pt>
                <c:pt idx="107">
                  <c:v>823997</c:v>
                </c:pt>
                <c:pt idx="108">
                  <c:v>821639</c:v>
                </c:pt>
                <c:pt idx="109">
                  <c:v>819378</c:v>
                </c:pt>
                <c:pt idx="110">
                  <c:v>818505</c:v>
                </c:pt>
                <c:pt idx="111">
                  <c:v>819817</c:v>
                </c:pt>
                <c:pt idx="112">
                  <c:v>820566</c:v>
                </c:pt>
                <c:pt idx="113">
                  <c:v>819535</c:v>
                </c:pt>
                <c:pt idx="114">
                  <c:v>817806</c:v>
                </c:pt>
                <c:pt idx="115">
                  <c:v>816172</c:v>
                </c:pt>
                <c:pt idx="116">
                  <c:v>814844</c:v>
                </c:pt>
                <c:pt idx="117">
                  <c:v>813648</c:v>
                </c:pt>
                <c:pt idx="118">
                  <c:v>814211</c:v>
                </c:pt>
                <c:pt idx="119">
                  <c:v>818567</c:v>
                </c:pt>
                <c:pt idx="120">
                  <c:v>822871</c:v>
                </c:pt>
                <c:pt idx="121">
                  <c:v>826163</c:v>
                </c:pt>
                <c:pt idx="122">
                  <c:v>830191</c:v>
                </c:pt>
                <c:pt idx="123">
                  <c:v>834473</c:v>
                </c:pt>
                <c:pt idx="124">
                  <c:v>834726</c:v>
                </c:pt>
                <c:pt idx="125">
                  <c:v>833658</c:v>
                </c:pt>
                <c:pt idx="126">
                  <c:v>835688</c:v>
                </c:pt>
                <c:pt idx="127">
                  <c:v>838759</c:v>
                </c:pt>
                <c:pt idx="128">
                  <c:v>838938</c:v>
                </c:pt>
                <c:pt idx="129">
                  <c:v>836954</c:v>
                </c:pt>
                <c:pt idx="130">
                  <c:v>836233</c:v>
                </c:pt>
                <c:pt idx="131">
                  <c:v>835474</c:v>
                </c:pt>
                <c:pt idx="132">
                  <c:v>833358</c:v>
                </c:pt>
                <c:pt idx="133">
                  <c:v>833031</c:v>
                </c:pt>
                <c:pt idx="134">
                  <c:v>834953</c:v>
                </c:pt>
                <c:pt idx="135">
                  <c:v>836316</c:v>
                </c:pt>
                <c:pt idx="136">
                  <c:v>837075</c:v>
                </c:pt>
                <c:pt idx="137">
                  <c:v>838420</c:v>
                </c:pt>
                <c:pt idx="138">
                  <c:v>840859</c:v>
                </c:pt>
                <c:pt idx="139">
                  <c:v>844472</c:v>
                </c:pt>
                <c:pt idx="140">
                  <c:v>846392</c:v>
                </c:pt>
                <c:pt idx="141">
                  <c:v>845204</c:v>
                </c:pt>
                <c:pt idx="142">
                  <c:v>843870</c:v>
                </c:pt>
                <c:pt idx="143">
                  <c:v>842263</c:v>
                </c:pt>
                <c:pt idx="144">
                  <c:v>840249</c:v>
                </c:pt>
                <c:pt idx="145">
                  <c:v>839787</c:v>
                </c:pt>
                <c:pt idx="146">
                  <c:v>838622</c:v>
                </c:pt>
                <c:pt idx="147">
                  <c:v>836591</c:v>
                </c:pt>
                <c:pt idx="148">
                  <c:v>836545</c:v>
                </c:pt>
                <c:pt idx="149">
                  <c:v>837736</c:v>
                </c:pt>
                <c:pt idx="150">
                  <c:v>837505</c:v>
                </c:pt>
                <c:pt idx="151">
                  <c:v>836901</c:v>
                </c:pt>
                <c:pt idx="152">
                  <c:v>839383</c:v>
                </c:pt>
                <c:pt idx="153">
                  <c:v>842024</c:v>
                </c:pt>
                <c:pt idx="154">
                  <c:v>841782</c:v>
                </c:pt>
                <c:pt idx="155">
                  <c:v>841618</c:v>
                </c:pt>
                <c:pt idx="156">
                  <c:v>841829</c:v>
                </c:pt>
                <c:pt idx="157">
                  <c:v>841075</c:v>
                </c:pt>
                <c:pt idx="158">
                  <c:v>840424</c:v>
                </c:pt>
                <c:pt idx="159">
                  <c:v>841065</c:v>
                </c:pt>
                <c:pt idx="160">
                  <c:v>843209</c:v>
                </c:pt>
                <c:pt idx="161">
                  <c:v>845397</c:v>
                </c:pt>
                <c:pt idx="162">
                  <c:v>846122</c:v>
                </c:pt>
                <c:pt idx="163">
                  <c:v>845794</c:v>
                </c:pt>
                <c:pt idx="164">
                  <c:v>844293</c:v>
                </c:pt>
                <c:pt idx="165">
                  <c:v>842848</c:v>
                </c:pt>
                <c:pt idx="166">
                  <c:v>843080</c:v>
                </c:pt>
                <c:pt idx="167">
                  <c:v>844587</c:v>
                </c:pt>
                <c:pt idx="168">
                  <c:v>847413</c:v>
                </c:pt>
                <c:pt idx="169">
                  <c:v>849973</c:v>
                </c:pt>
                <c:pt idx="170">
                  <c:v>850233</c:v>
                </c:pt>
                <c:pt idx="171">
                  <c:v>849019</c:v>
                </c:pt>
                <c:pt idx="172">
                  <c:v>848863</c:v>
                </c:pt>
                <c:pt idx="173">
                  <c:v>849483</c:v>
                </c:pt>
                <c:pt idx="174">
                  <c:v>848931</c:v>
                </c:pt>
                <c:pt idx="175">
                  <c:v>847114</c:v>
                </c:pt>
                <c:pt idx="176">
                  <c:v>845973</c:v>
                </c:pt>
                <c:pt idx="177">
                  <c:v>846079</c:v>
                </c:pt>
                <c:pt idx="178">
                  <c:v>844862</c:v>
                </c:pt>
                <c:pt idx="179">
                  <c:v>843628</c:v>
                </c:pt>
                <c:pt idx="180">
                  <c:v>843947</c:v>
                </c:pt>
                <c:pt idx="181">
                  <c:v>843516</c:v>
                </c:pt>
                <c:pt idx="182">
                  <c:v>842456</c:v>
                </c:pt>
                <c:pt idx="183">
                  <c:v>842307</c:v>
                </c:pt>
                <c:pt idx="184">
                  <c:v>841905</c:v>
                </c:pt>
                <c:pt idx="185">
                  <c:v>839757</c:v>
                </c:pt>
                <c:pt idx="186">
                  <c:v>836958</c:v>
                </c:pt>
                <c:pt idx="187">
                  <c:v>834175</c:v>
                </c:pt>
                <c:pt idx="188">
                  <c:v>833032</c:v>
                </c:pt>
                <c:pt idx="189">
                  <c:v>835416</c:v>
                </c:pt>
                <c:pt idx="190">
                  <c:v>838826</c:v>
                </c:pt>
                <c:pt idx="191">
                  <c:v>840855</c:v>
                </c:pt>
                <c:pt idx="192">
                  <c:v>837451</c:v>
                </c:pt>
                <c:pt idx="193">
                  <c:v>833194</c:v>
                </c:pt>
                <c:pt idx="194">
                  <c:v>835103</c:v>
                </c:pt>
                <c:pt idx="195">
                  <c:v>830315</c:v>
                </c:pt>
                <c:pt idx="196">
                  <c:v>826160</c:v>
                </c:pt>
                <c:pt idx="197">
                  <c:v>827679</c:v>
                </c:pt>
                <c:pt idx="198">
                  <c:v>829955</c:v>
                </c:pt>
                <c:pt idx="199">
                  <c:v>827601</c:v>
                </c:pt>
                <c:pt idx="200">
                  <c:v>827776</c:v>
                </c:pt>
                <c:pt idx="201">
                  <c:v>832722</c:v>
                </c:pt>
                <c:pt idx="202">
                  <c:v>831610</c:v>
                </c:pt>
              </c:numCache>
            </c:numRef>
          </c:val>
          <c:smooth val="0"/>
        </c:ser>
        <c:ser>
          <c:idx val="1"/>
          <c:order val="1"/>
          <c:tx>
            <c:v> Employed in the Labor Force</c:v>
          </c:tx>
          <c:marker>
            <c:symbol val="none"/>
          </c:marker>
          <c:val>
            <c:numRef>
              <c:f>'Jan 4, 2017'!$I$131:$I$333</c:f>
              <c:numCache>
                <c:formatCode>#,##0</c:formatCode>
                <c:ptCount val="203"/>
                <c:pt idx="0">
                  <c:v>710026</c:v>
                </c:pt>
                <c:pt idx="1">
                  <c:v>710955</c:v>
                </c:pt>
                <c:pt idx="2">
                  <c:v>710497</c:v>
                </c:pt>
                <c:pt idx="3">
                  <c:v>708001</c:v>
                </c:pt>
                <c:pt idx="4">
                  <c:v>705323</c:v>
                </c:pt>
                <c:pt idx="5">
                  <c:v>704400</c:v>
                </c:pt>
                <c:pt idx="6">
                  <c:v>704344</c:v>
                </c:pt>
                <c:pt idx="7">
                  <c:v>704917</c:v>
                </c:pt>
                <c:pt idx="8">
                  <c:v>706883</c:v>
                </c:pt>
                <c:pt idx="9">
                  <c:v>710428</c:v>
                </c:pt>
                <c:pt idx="10">
                  <c:v>714998</c:v>
                </c:pt>
                <c:pt idx="11">
                  <c:v>718700</c:v>
                </c:pt>
                <c:pt idx="12">
                  <c:v>719924</c:v>
                </c:pt>
                <c:pt idx="13">
                  <c:v>720207</c:v>
                </c:pt>
                <c:pt idx="14">
                  <c:v>720823</c:v>
                </c:pt>
                <c:pt idx="15">
                  <c:v>720788</c:v>
                </c:pt>
                <c:pt idx="16">
                  <c:v>720024</c:v>
                </c:pt>
                <c:pt idx="17">
                  <c:v>719985</c:v>
                </c:pt>
                <c:pt idx="18">
                  <c:v>719561</c:v>
                </c:pt>
                <c:pt idx="19">
                  <c:v>718348</c:v>
                </c:pt>
                <c:pt idx="20">
                  <c:v>719502</c:v>
                </c:pt>
                <c:pt idx="21">
                  <c:v>721342</c:v>
                </c:pt>
                <c:pt idx="22">
                  <c:v>722457</c:v>
                </c:pt>
                <c:pt idx="23">
                  <c:v>722423</c:v>
                </c:pt>
                <c:pt idx="24">
                  <c:v>722722</c:v>
                </c:pt>
                <c:pt idx="25">
                  <c:v>725599</c:v>
                </c:pt>
                <c:pt idx="26">
                  <c:v>726761</c:v>
                </c:pt>
                <c:pt idx="27">
                  <c:v>726982</c:v>
                </c:pt>
                <c:pt idx="28">
                  <c:v>728457</c:v>
                </c:pt>
                <c:pt idx="29">
                  <c:v>728530</c:v>
                </c:pt>
                <c:pt idx="30">
                  <c:v>728940</c:v>
                </c:pt>
                <c:pt idx="31">
                  <c:v>731810</c:v>
                </c:pt>
                <c:pt idx="32">
                  <c:v>735205</c:v>
                </c:pt>
                <c:pt idx="33">
                  <c:v>736447</c:v>
                </c:pt>
                <c:pt idx="34">
                  <c:v>735891</c:v>
                </c:pt>
                <c:pt idx="35">
                  <c:v>737157</c:v>
                </c:pt>
                <c:pt idx="36">
                  <c:v>739964</c:v>
                </c:pt>
                <c:pt idx="37">
                  <c:v>741349</c:v>
                </c:pt>
                <c:pt idx="38">
                  <c:v>739455</c:v>
                </c:pt>
                <c:pt idx="39">
                  <c:v>735508</c:v>
                </c:pt>
                <c:pt idx="40">
                  <c:v>733332</c:v>
                </c:pt>
                <c:pt idx="41">
                  <c:v>732346</c:v>
                </c:pt>
                <c:pt idx="42">
                  <c:v>731347</c:v>
                </c:pt>
                <c:pt idx="43">
                  <c:v>731145</c:v>
                </c:pt>
                <c:pt idx="44">
                  <c:v>731873</c:v>
                </c:pt>
                <c:pt idx="45">
                  <c:v>734545</c:v>
                </c:pt>
                <c:pt idx="46">
                  <c:v>737541</c:v>
                </c:pt>
                <c:pt idx="47">
                  <c:v>739656</c:v>
                </c:pt>
                <c:pt idx="48">
                  <c:v>741640</c:v>
                </c:pt>
                <c:pt idx="49">
                  <c:v>741114</c:v>
                </c:pt>
                <c:pt idx="50">
                  <c:v>739397</c:v>
                </c:pt>
                <c:pt idx="51">
                  <c:v>739575</c:v>
                </c:pt>
                <c:pt idx="52">
                  <c:v>740343</c:v>
                </c:pt>
                <c:pt idx="53">
                  <c:v>741654</c:v>
                </c:pt>
                <c:pt idx="54">
                  <c:v>744062</c:v>
                </c:pt>
                <c:pt idx="55">
                  <c:v>745695</c:v>
                </c:pt>
                <c:pt idx="56">
                  <c:v>745943</c:v>
                </c:pt>
                <c:pt idx="57">
                  <c:v>746789</c:v>
                </c:pt>
                <c:pt idx="58">
                  <c:v>748379</c:v>
                </c:pt>
                <c:pt idx="59">
                  <c:v>748728</c:v>
                </c:pt>
                <c:pt idx="60">
                  <c:v>748098</c:v>
                </c:pt>
                <c:pt idx="61">
                  <c:v>748769</c:v>
                </c:pt>
                <c:pt idx="62">
                  <c:v>752193</c:v>
                </c:pt>
                <c:pt idx="63">
                  <c:v>757240</c:v>
                </c:pt>
                <c:pt idx="64">
                  <c:v>761265</c:v>
                </c:pt>
                <c:pt idx="65">
                  <c:v>763565</c:v>
                </c:pt>
                <c:pt idx="66">
                  <c:v>766036</c:v>
                </c:pt>
                <c:pt idx="67">
                  <c:v>768452</c:v>
                </c:pt>
                <c:pt idx="68">
                  <c:v>768203</c:v>
                </c:pt>
                <c:pt idx="69">
                  <c:v>765923</c:v>
                </c:pt>
                <c:pt idx="70">
                  <c:v>764507</c:v>
                </c:pt>
                <c:pt idx="71">
                  <c:v>765543</c:v>
                </c:pt>
                <c:pt idx="72">
                  <c:v>767521</c:v>
                </c:pt>
                <c:pt idx="73">
                  <c:v>768920</c:v>
                </c:pt>
                <c:pt idx="74">
                  <c:v>770727</c:v>
                </c:pt>
                <c:pt idx="75">
                  <c:v>772852</c:v>
                </c:pt>
                <c:pt idx="76">
                  <c:v>775076</c:v>
                </c:pt>
                <c:pt idx="77">
                  <c:v>776093</c:v>
                </c:pt>
                <c:pt idx="78">
                  <c:v>775816</c:v>
                </c:pt>
                <c:pt idx="79">
                  <c:v>776320</c:v>
                </c:pt>
                <c:pt idx="80">
                  <c:v>777913</c:v>
                </c:pt>
                <c:pt idx="81">
                  <c:v>780660</c:v>
                </c:pt>
                <c:pt idx="82">
                  <c:v>783009</c:v>
                </c:pt>
                <c:pt idx="83">
                  <c:v>784199</c:v>
                </c:pt>
                <c:pt idx="84">
                  <c:v>784224</c:v>
                </c:pt>
                <c:pt idx="85">
                  <c:v>783992</c:v>
                </c:pt>
                <c:pt idx="86">
                  <c:v>784539</c:v>
                </c:pt>
                <c:pt idx="87">
                  <c:v>784524</c:v>
                </c:pt>
                <c:pt idx="88">
                  <c:v>785136</c:v>
                </c:pt>
                <c:pt idx="89">
                  <c:v>788165</c:v>
                </c:pt>
                <c:pt idx="90">
                  <c:v>791070</c:v>
                </c:pt>
                <c:pt idx="91">
                  <c:v>792259</c:v>
                </c:pt>
                <c:pt idx="92">
                  <c:v>791986</c:v>
                </c:pt>
                <c:pt idx="93">
                  <c:v>790572</c:v>
                </c:pt>
                <c:pt idx="94">
                  <c:v>789974</c:v>
                </c:pt>
                <c:pt idx="95">
                  <c:v>789757</c:v>
                </c:pt>
                <c:pt idx="96">
                  <c:v>789856</c:v>
                </c:pt>
                <c:pt idx="97">
                  <c:v>790650</c:v>
                </c:pt>
                <c:pt idx="98">
                  <c:v>792298</c:v>
                </c:pt>
                <c:pt idx="99">
                  <c:v>794614</c:v>
                </c:pt>
                <c:pt idx="100">
                  <c:v>796104</c:v>
                </c:pt>
                <c:pt idx="101">
                  <c:v>796951</c:v>
                </c:pt>
                <c:pt idx="102">
                  <c:v>797073</c:v>
                </c:pt>
                <c:pt idx="103">
                  <c:v>795864</c:v>
                </c:pt>
                <c:pt idx="104">
                  <c:v>794180</c:v>
                </c:pt>
                <c:pt idx="105">
                  <c:v>791721</c:v>
                </c:pt>
                <c:pt idx="106">
                  <c:v>786784</c:v>
                </c:pt>
                <c:pt idx="107">
                  <c:v>779950</c:v>
                </c:pt>
                <c:pt idx="108">
                  <c:v>773278</c:v>
                </c:pt>
                <c:pt idx="109">
                  <c:v>768112</c:v>
                </c:pt>
                <c:pt idx="110">
                  <c:v>766079</c:v>
                </c:pt>
                <c:pt idx="111">
                  <c:v>766398</c:v>
                </c:pt>
                <c:pt idx="112">
                  <c:v>765405</c:v>
                </c:pt>
                <c:pt idx="113">
                  <c:v>762952</c:v>
                </c:pt>
                <c:pt idx="114">
                  <c:v>760753</c:v>
                </c:pt>
                <c:pt idx="115">
                  <c:v>758657</c:v>
                </c:pt>
                <c:pt idx="116">
                  <c:v>756223</c:v>
                </c:pt>
                <c:pt idx="117">
                  <c:v>754044</c:v>
                </c:pt>
                <c:pt idx="118">
                  <c:v>753794</c:v>
                </c:pt>
                <c:pt idx="119">
                  <c:v>756494</c:v>
                </c:pt>
                <c:pt idx="120">
                  <c:v>759107</c:v>
                </c:pt>
                <c:pt idx="121">
                  <c:v>761314</c:v>
                </c:pt>
                <c:pt idx="122">
                  <c:v>764743</c:v>
                </c:pt>
                <c:pt idx="123">
                  <c:v>769335</c:v>
                </c:pt>
                <c:pt idx="124">
                  <c:v>770837</c:v>
                </c:pt>
                <c:pt idx="125">
                  <c:v>770974</c:v>
                </c:pt>
                <c:pt idx="126">
                  <c:v>773466</c:v>
                </c:pt>
                <c:pt idx="127">
                  <c:v>776594</c:v>
                </c:pt>
                <c:pt idx="128">
                  <c:v>777031</c:v>
                </c:pt>
                <c:pt idx="129">
                  <c:v>774972</c:v>
                </c:pt>
                <c:pt idx="130">
                  <c:v>773713</c:v>
                </c:pt>
                <c:pt idx="131">
                  <c:v>773433</c:v>
                </c:pt>
                <c:pt idx="132">
                  <c:v>772548</c:v>
                </c:pt>
                <c:pt idx="133">
                  <c:v>772894</c:v>
                </c:pt>
                <c:pt idx="134">
                  <c:v>774801</c:v>
                </c:pt>
                <c:pt idx="135">
                  <c:v>775987</c:v>
                </c:pt>
                <c:pt idx="136">
                  <c:v>776434</c:v>
                </c:pt>
                <c:pt idx="137">
                  <c:v>777103</c:v>
                </c:pt>
                <c:pt idx="138">
                  <c:v>778753</c:v>
                </c:pt>
                <c:pt idx="139">
                  <c:v>781237</c:v>
                </c:pt>
                <c:pt idx="140">
                  <c:v>782592</c:v>
                </c:pt>
                <c:pt idx="141">
                  <c:v>782463</c:v>
                </c:pt>
                <c:pt idx="142">
                  <c:v>782400</c:v>
                </c:pt>
                <c:pt idx="143">
                  <c:v>781463</c:v>
                </c:pt>
                <c:pt idx="144">
                  <c:v>780279</c:v>
                </c:pt>
                <c:pt idx="145">
                  <c:v>780736</c:v>
                </c:pt>
                <c:pt idx="146">
                  <c:v>780507</c:v>
                </c:pt>
                <c:pt idx="147">
                  <c:v>779115</c:v>
                </c:pt>
                <c:pt idx="148">
                  <c:v>778940</c:v>
                </c:pt>
                <c:pt idx="149">
                  <c:v>779690</c:v>
                </c:pt>
                <c:pt idx="150">
                  <c:v>779627</c:v>
                </c:pt>
                <c:pt idx="151">
                  <c:v>780386</c:v>
                </c:pt>
                <c:pt idx="152">
                  <c:v>784352</c:v>
                </c:pt>
                <c:pt idx="153">
                  <c:v>787815</c:v>
                </c:pt>
                <c:pt idx="154">
                  <c:v>787869</c:v>
                </c:pt>
                <c:pt idx="155">
                  <c:v>787121</c:v>
                </c:pt>
                <c:pt idx="156">
                  <c:v>787095</c:v>
                </c:pt>
                <c:pt idx="157">
                  <c:v>787515</c:v>
                </c:pt>
                <c:pt idx="158">
                  <c:v>787803</c:v>
                </c:pt>
                <c:pt idx="159">
                  <c:v>788330</c:v>
                </c:pt>
                <c:pt idx="160">
                  <c:v>789921</c:v>
                </c:pt>
                <c:pt idx="161">
                  <c:v>791917</c:v>
                </c:pt>
                <c:pt idx="162">
                  <c:v>793416</c:v>
                </c:pt>
                <c:pt idx="163">
                  <c:v>793817</c:v>
                </c:pt>
                <c:pt idx="164">
                  <c:v>792172</c:v>
                </c:pt>
                <c:pt idx="165">
                  <c:v>790780</c:v>
                </c:pt>
                <c:pt idx="166">
                  <c:v>792251</c:v>
                </c:pt>
                <c:pt idx="167">
                  <c:v>795156</c:v>
                </c:pt>
                <c:pt idx="168">
                  <c:v>798222</c:v>
                </c:pt>
                <c:pt idx="169">
                  <c:v>800114</c:v>
                </c:pt>
                <c:pt idx="170">
                  <c:v>800241</c:v>
                </c:pt>
                <c:pt idx="171">
                  <c:v>799748</c:v>
                </c:pt>
                <c:pt idx="172">
                  <c:v>800223</c:v>
                </c:pt>
                <c:pt idx="173">
                  <c:v>801164</c:v>
                </c:pt>
                <c:pt idx="174">
                  <c:v>800539</c:v>
                </c:pt>
                <c:pt idx="175">
                  <c:v>798980</c:v>
                </c:pt>
                <c:pt idx="176">
                  <c:v>798991</c:v>
                </c:pt>
                <c:pt idx="177">
                  <c:v>800039</c:v>
                </c:pt>
                <c:pt idx="178">
                  <c:v>799319</c:v>
                </c:pt>
                <c:pt idx="179">
                  <c:v>798708</c:v>
                </c:pt>
                <c:pt idx="180">
                  <c:v>799405</c:v>
                </c:pt>
                <c:pt idx="181">
                  <c:v>799149</c:v>
                </c:pt>
                <c:pt idx="182">
                  <c:v>798333</c:v>
                </c:pt>
                <c:pt idx="183">
                  <c:v>798360</c:v>
                </c:pt>
                <c:pt idx="184">
                  <c:v>798805</c:v>
                </c:pt>
                <c:pt idx="185">
                  <c:v>798350</c:v>
                </c:pt>
                <c:pt idx="186">
                  <c:v>797081</c:v>
                </c:pt>
                <c:pt idx="187">
                  <c:v>795247</c:v>
                </c:pt>
                <c:pt idx="188">
                  <c:v>794293</c:v>
                </c:pt>
                <c:pt idx="189">
                  <c:v>796376</c:v>
                </c:pt>
                <c:pt idx="190">
                  <c:v>799641</c:v>
                </c:pt>
                <c:pt idx="191">
                  <c:v>801786</c:v>
                </c:pt>
                <c:pt idx="192">
                  <c:v>798823</c:v>
                </c:pt>
                <c:pt idx="193">
                  <c:v>794497</c:v>
                </c:pt>
                <c:pt idx="194">
                  <c:v>795874</c:v>
                </c:pt>
                <c:pt idx="195">
                  <c:v>792874</c:v>
                </c:pt>
                <c:pt idx="196">
                  <c:v>790896</c:v>
                </c:pt>
                <c:pt idx="197">
                  <c:v>792148</c:v>
                </c:pt>
                <c:pt idx="198">
                  <c:v>793235</c:v>
                </c:pt>
                <c:pt idx="199">
                  <c:v>790179</c:v>
                </c:pt>
                <c:pt idx="200">
                  <c:v>789348</c:v>
                </c:pt>
                <c:pt idx="201">
                  <c:v>792926</c:v>
                </c:pt>
                <c:pt idx="202">
                  <c:v>791805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968640"/>
        <c:axId val="92173824"/>
      </c:lineChart>
      <c:lineChart>
        <c:grouping val="standard"/>
        <c:varyColors val="0"/>
        <c:ser>
          <c:idx val="2"/>
          <c:order val="2"/>
          <c:tx>
            <c:v> Employment to Population Ratio</c:v>
          </c:tx>
          <c:marker>
            <c:symbol val="none"/>
          </c:marker>
          <c:val>
            <c:numRef>
              <c:f>'Jan 4, 2017'!$AW$131:$AW$317</c:f>
              <c:numCache>
                <c:formatCode>General</c:formatCode>
                <c:ptCount val="187"/>
                <c:pt idx="0">
                  <c:v>0.59925930862977472</c:v>
                </c:pt>
                <c:pt idx="1">
                  <c:v>0.59988841022683548</c:v>
                </c:pt>
                <c:pt idx="2">
                  <c:v>0.60051661260486833</c:v>
                </c:pt>
                <c:pt idx="3">
                  <c:v>0.60114391769047471</c:v>
                </c:pt>
                <c:pt idx="4">
                  <c:v>0.60177032740475578</c:v>
                </c:pt>
                <c:pt idx="5">
                  <c:v>0.60239584366333276</c:v>
                </c:pt>
                <c:pt idx="6">
                  <c:v>0.60302046837636636</c:v>
                </c:pt>
                <c:pt idx="7">
                  <c:v>0.60353451277716974</c:v>
                </c:pt>
                <c:pt idx="8">
                  <c:v>0.60393813164489074</c:v>
                </c:pt>
                <c:pt idx="9">
                  <c:v>0.60423147943185473</c:v>
                </c:pt>
                <c:pt idx="10">
                  <c:v>0.60441471026448845</c:v>
                </c:pt>
                <c:pt idx="11">
                  <c:v>0.60448797794423936</c:v>
                </c:pt>
                <c:pt idx="12">
                  <c:v>0.60445143594849371</c:v>
                </c:pt>
                <c:pt idx="13">
                  <c:v>0.6044149281028951</c:v>
                </c:pt>
                <c:pt idx="14">
                  <c:v>0.6043784543595937</c:v>
                </c:pt>
                <c:pt idx="15">
                  <c:v>0.60434201467082904</c:v>
                </c:pt>
                <c:pt idx="16">
                  <c:v>0.60430560898892938</c:v>
                </c:pt>
                <c:pt idx="17">
                  <c:v>0.60426923726631243</c:v>
                </c:pt>
                <c:pt idx="18">
                  <c:v>0.60423289945548431</c:v>
                </c:pt>
                <c:pt idx="19">
                  <c:v>0.60426169995288781</c:v>
                </c:pt>
                <c:pt idx="20">
                  <c:v>0.60435559086787782</c:v>
                </c:pt>
                <c:pt idx="21">
                  <c:v>0.60451452436299735</c:v>
                </c:pt>
                <c:pt idx="22">
                  <c:v>0.60473845265389758</c:v>
                </c:pt>
                <c:pt idx="23">
                  <c:v>0.60502732800925918</c:v>
                </c:pt>
                <c:pt idx="24">
                  <c:v>0.60538110275071233</c:v>
                </c:pt>
                <c:pt idx="25">
                  <c:v>0.60573462480891083</c:v>
                </c:pt>
                <c:pt idx="26">
                  <c:v>0.60608789445447597</c:v>
                </c:pt>
                <c:pt idx="27">
                  <c:v>0.60644091195764327</c:v>
                </c:pt>
                <c:pt idx="28">
                  <c:v>0.6067936775882623</c:v>
                </c:pt>
                <c:pt idx="29">
                  <c:v>0.60714619161579775</c:v>
                </c:pt>
                <c:pt idx="30">
                  <c:v>0.60749845430933036</c:v>
                </c:pt>
                <c:pt idx="31">
                  <c:v>0.6078430595969081</c:v>
                </c:pt>
                <c:pt idx="32">
                  <c:v>0.60817999964378966</c:v>
                </c:pt>
                <c:pt idx="33">
                  <c:v>0.60850926664301064</c:v>
                </c:pt>
                <c:pt idx="34">
                  <c:v>0.60883085281530702</c:v>
                </c:pt>
                <c:pt idx="35">
                  <c:v>0.60914475040903648</c:v>
                </c:pt>
                <c:pt idx="36">
                  <c:v>0.60945095170010288</c:v>
                </c:pt>
                <c:pt idx="37">
                  <c:v>0.6097568553325281</c:v>
                </c:pt>
                <c:pt idx="38">
                  <c:v>0.61006246174013301</c:v>
                </c:pt>
                <c:pt idx="39">
                  <c:v>0.61036777135589582</c:v>
                </c:pt>
                <c:pt idx="40">
                  <c:v>0.61067278461195451</c:v>
                </c:pt>
                <c:pt idx="41">
                  <c:v>0.61097750193960787</c:v>
                </c:pt>
                <c:pt idx="42">
                  <c:v>0.61128192376931889</c:v>
                </c:pt>
                <c:pt idx="43">
                  <c:v>0.61159261313139679</c:v>
                </c:pt>
                <c:pt idx="44">
                  <c:v>0.61190948582807592</c:v>
                </c:pt>
                <c:pt idx="45">
                  <c:v>0.6122324580575742</c:v>
                </c:pt>
                <c:pt idx="46">
                  <c:v>0.61256144641205046</c:v>
                </c:pt>
                <c:pt idx="47">
                  <c:v>0.61289636787557356</c:v>
                </c:pt>
                <c:pt idx="48">
                  <c:v>0.61323713982210448</c:v>
                </c:pt>
                <c:pt idx="49">
                  <c:v>0.61357711741280863</c:v>
                </c:pt>
                <c:pt idx="50">
                  <c:v>0.61391630342198633</c:v>
                </c:pt>
                <c:pt idx="51">
                  <c:v>0.61425470061103338</c:v>
                </c:pt>
                <c:pt idx="52">
                  <c:v>0.61459231172851669</c:v>
                </c:pt>
                <c:pt idx="53">
                  <c:v>0.61492913951024797</c:v>
                </c:pt>
                <c:pt idx="54">
                  <c:v>0.61526518667935903</c:v>
                </c:pt>
                <c:pt idx="55">
                  <c:v>0.6156167934040071</c:v>
                </c:pt>
                <c:pt idx="56">
                  <c:v>0.61598401810767789</c:v>
                </c:pt>
                <c:pt idx="57">
                  <c:v>0.61636691886814599</c:v>
                </c:pt>
                <c:pt idx="58">
                  <c:v>0.6167655534193629</c:v>
                </c:pt>
                <c:pt idx="59">
                  <c:v>0.61717997915333278</c:v>
                </c:pt>
                <c:pt idx="60">
                  <c:v>0.61761025312197693</c:v>
                </c:pt>
                <c:pt idx="61">
                  <c:v>0.61804009458135345</c:v>
                </c:pt>
                <c:pt idx="62">
                  <c:v>0.6184695041832694</c:v>
                </c:pt>
                <c:pt idx="63">
                  <c:v>0.61889848257822277</c:v>
                </c:pt>
                <c:pt idx="64">
                  <c:v>0.61932703041540604</c:v>
                </c:pt>
                <c:pt idx="65">
                  <c:v>0.61975514834270873</c:v>
                </c:pt>
                <c:pt idx="66">
                  <c:v>0.62018283700672183</c:v>
                </c:pt>
                <c:pt idx="67">
                  <c:v>0.62062867353980211</c:v>
                </c:pt>
                <c:pt idx="68">
                  <c:v>0.62109269394452404</c:v>
                </c:pt>
                <c:pt idx="69">
                  <c:v>0.62157493413692266</c:v>
                </c:pt>
                <c:pt idx="70">
                  <c:v>0.62207542994669329</c:v>
                </c:pt>
                <c:pt idx="71">
                  <c:v>0.62259421711739005</c:v>
                </c:pt>
                <c:pt idx="72">
                  <c:v>0.62313133130662424</c:v>
                </c:pt>
                <c:pt idx="73">
                  <c:v>0.62366823159919937</c:v>
                </c:pt>
                <c:pt idx="74">
                  <c:v>0.62420491812286116</c:v>
                </c:pt>
                <c:pt idx="75">
                  <c:v>0.62474139100525361</c:v>
                </c:pt>
                <c:pt idx="76">
                  <c:v>0.62527765037391891</c:v>
                </c:pt>
                <c:pt idx="77">
                  <c:v>0.62581369635629802</c:v>
                </c:pt>
                <c:pt idx="78">
                  <c:v>0.62634952907973063</c:v>
                </c:pt>
                <c:pt idx="79">
                  <c:v>0.626899561542138</c:v>
                </c:pt>
                <c:pt idx="80">
                  <c:v>0.62746377491545902</c:v>
                </c:pt>
                <c:pt idx="81">
                  <c:v>0.62804215039324474</c:v>
                </c:pt>
                <c:pt idx="82">
                  <c:v>0.62863466919063038</c:v>
                </c:pt>
                <c:pt idx="83">
                  <c:v>0.62924131254430715</c:v>
                </c:pt>
                <c:pt idx="84">
                  <c:v>0.62986206171249426</c:v>
                </c:pt>
                <c:pt idx="85">
                  <c:v>0.630482485104228</c:v>
                </c:pt>
                <c:pt idx="86">
                  <c:v>0.63110258297589794</c:v>
                </c:pt>
                <c:pt idx="87">
                  <c:v>0.63172235558362499</c:v>
                </c:pt>
                <c:pt idx="88">
                  <c:v>0.63234180318326094</c:v>
                </c:pt>
                <c:pt idx="89">
                  <c:v>0.63296092603039</c:v>
                </c:pt>
                <c:pt idx="90">
                  <c:v>0.63357972438032817</c:v>
                </c:pt>
                <c:pt idx="91">
                  <c:v>0.63398133623431718</c:v>
                </c:pt>
                <c:pt idx="92">
                  <c:v>0.63416592637608926</c:v>
                </c:pt>
                <c:pt idx="93">
                  <c:v>0.63413365938570376</c:v>
                </c:pt>
                <c:pt idx="94">
                  <c:v>0.63388469963990512</c:v>
                </c:pt>
                <c:pt idx="95">
                  <c:v>0.63341921131247914</c:v>
                </c:pt>
                <c:pt idx="96">
                  <c:v>0.63273735837460821</c:v>
                </c:pt>
                <c:pt idx="97">
                  <c:v>0.6320561668490331</c:v>
                </c:pt>
                <c:pt idx="98">
                  <c:v>0.63137563577384326</c:v>
                </c:pt>
                <c:pt idx="99">
                  <c:v>0.63069576418899187</c:v>
                </c:pt>
                <c:pt idx="100">
                  <c:v>0.63001655113629251</c:v>
                </c:pt>
                <c:pt idx="101">
                  <c:v>0.62933799565941395</c:v>
                </c:pt>
                <c:pt idx="102">
                  <c:v>0.62866009680387569</c:v>
                </c:pt>
                <c:pt idx="103">
                  <c:v>0.62777341414578802</c:v>
                </c:pt>
                <c:pt idx="104">
                  <c:v>0.62667817041236062</c:v>
                </c:pt>
                <c:pt idx="105">
                  <c:v>0.62537458797565582</c:v>
                </c:pt>
                <c:pt idx="106">
                  <c:v>0.62386288885334051</c:v>
                </c:pt>
                <c:pt idx="107">
                  <c:v>0.62214329470943752</c:v>
                </c:pt>
                <c:pt idx="108">
                  <c:v>0.62021602685507382</c:v>
                </c:pt>
                <c:pt idx="109">
                  <c:v>0.61829074572048315</c:v>
                </c:pt>
                <c:pt idx="110">
                  <c:v>0.61636744823523715</c:v>
                </c:pt>
                <c:pt idx="111">
                  <c:v>0.61444613133523152</c:v>
                </c:pt>
                <c:pt idx="112">
                  <c:v>0.61252679196266924</c:v>
                </c:pt>
                <c:pt idx="113">
                  <c:v>0.61060942706604437</c:v>
                </c:pt>
                <c:pt idx="114">
                  <c:v>0.60869403360012653</c:v>
                </c:pt>
                <c:pt idx="115">
                  <c:v>0.60695851748569918</c:v>
                </c:pt>
                <c:pt idx="116">
                  <c:v>0.60540264680602263</c:v>
                </c:pt>
                <c:pt idx="117">
                  <c:v>0.60402619005090175</c:v>
                </c:pt>
                <c:pt idx="118">
                  <c:v>0.60282891611578304</c:v>
                </c:pt>
                <c:pt idx="119">
                  <c:v>0.60181059430085304</c:v>
                </c:pt>
                <c:pt idx="120">
                  <c:v>0.60097099431013989</c:v>
                </c:pt>
                <c:pt idx="121">
                  <c:v>0.60013197729086187</c:v>
                </c:pt>
                <c:pt idx="122">
                  <c:v>0.59929354263605517</c:v>
                </c:pt>
                <c:pt idx="123">
                  <c:v>0.5984556897395984</c:v>
                </c:pt>
                <c:pt idx="124">
                  <c:v>0.59761841799621074</c:v>
                </c:pt>
                <c:pt idx="125">
                  <c:v>0.59678172680145103</c:v>
                </c:pt>
                <c:pt idx="126">
                  <c:v>0.59594561555171577</c:v>
                </c:pt>
                <c:pt idx="127">
                  <c:v>0.59521267005312251</c:v>
                </c:pt>
                <c:pt idx="128">
                  <c:v>0.59458283463741568</c:v>
                </c:pt>
                <c:pt idx="129">
                  <c:v>0.59405605366735681</c:v>
                </c:pt>
                <c:pt idx="130">
                  <c:v>0.59363227153674147</c:v>
                </c:pt>
                <c:pt idx="131">
                  <c:v>0.59331143267041719</c:v>
                </c:pt>
                <c:pt idx="132">
                  <c:v>0.5930934815243003</c:v>
                </c:pt>
                <c:pt idx="133">
                  <c:v>0.59287577617650911</c:v>
                </c:pt>
                <c:pt idx="134">
                  <c:v>0.59265831621147225</c:v>
                </c:pt>
                <c:pt idx="135">
                  <c:v>0.59244110121455484</c:v>
                </c:pt>
                <c:pt idx="136">
                  <c:v>0.59222413077205538</c:v>
                </c:pt>
                <c:pt idx="137">
                  <c:v>0.5920074044712037</c:v>
                </c:pt>
                <c:pt idx="138">
                  <c:v>0.59179092190015781</c:v>
                </c:pt>
                <c:pt idx="139">
                  <c:v>0.59154829394547648</c:v>
                </c:pt>
                <c:pt idx="140">
                  <c:v>0.59127959238936822</c:v>
                </c:pt>
                <c:pt idx="141">
                  <c:v>0.59098488877840649</c:v>
                </c:pt>
                <c:pt idx="142">
                  <c:v>0.59066425442447124</c:v>
                </c:pt>
                <c:pt idx="143">
                  <c:v>0.59031776040568695</c:v>
                </c:pt>
                <c:pt idx="144">
                  <c:v>0.58994547756735638</c:v>
                </c:pt>
                <c:pt idx="145">
                  <c:v>0.589573865225414</c:v>
                </c:pt>
                <c:pt idx="146">
                  <c:v>0.58920292157009857</c:v>
                </c:pt>
                <c:pt idx="147">
                  <c:v>0.58883264479815656</c:v>
                </c:pt>
                <c:pt idx="148">
                  <c:v>0.58846303311281178</c:v>
                </c:pt>
                <c:pt idx="149">
                  <c:v>0.58809408472373759</c:v>
                </c:pt>
                <c:pt idx="150">
                  <c:v>0.58772579784702683</c:v>
                </c:pt>
                <c:pt idx="151">
                  <c:v>0.58743305459207207</c:v>
                </c:pt>
                <c:pt idx="152">
                  <c:v>0.58721572991817073</c:v>
                </c:pt>
                <c:pt idx="153">
                  <c:v>0.58707369910467866</c:v>
                </c:pt>
                <c:pt idx="154">
                  <c:v>0.58700683774989504</c:v>
                </c:pt>
                <c:pt idx="155">
                  <c:v>0.58701502176995557</c:v>
                </c:pt>
                <c:pt idx="156">
                  <c:v>0.58709812739772793</c:v>
                </c:pt>
                <c:pt idx="157">
                  <c:v>0.58718114729480508</c:v>
                </c:pt>
                <c:pt idx="158">
                  <c:v>0.58726408159377685</c:v>
                </c:pt>
                <c:pt idx="159">
                  <c:v>0.58734693042695973</c:v>
                </c:pt>
                <c:pt idx="160">
                  <c:v>0.58742969392639732</c:v>
                </c:pt>
                <c:pt idx="161">
                  <c:v>0.5875123722238621</c:v>
                </c:pt>
                <c:pt idx="162">
                  <c:v>0.58759496545085443</c:v>
                </c:pt>
                <c:pt idx="163">
                  <c:v>0.58769638941620994</c:v>
                </c:pt>
                <c:pt idx="164">
                  <c:v>0.587816635993473</c:v>
                </c:pt>
                <c:pt idx="165">
                  <c:v>0.58795569705717765</c:v>
                </c:pt>
                <c:pt idx="166">
                  <c:v>0.58811356448286112</c:v>
                </c:pt>
                <c:pt idx="167">
                  <c:v>0.5882902301470776</c:v>
                </c:pt>
                <c:pt idx="168">
                  <c:v>0.58848568592741168</c:v>
                </c:pt>
                <c:pt idx="169">
                  <c:v>0.58868100802488754</c:v>
                </c:pt>
                <c:pt idx="170">
                  <c:v>0.58887619657660772</c:v>
                </c:pt>
                <c:pt idx="171">
                  <c:v>0.58907125171948749</c:v>
                </c:pt>
                <c:pt idx="172">
                  <c:v>0.5892661735902549</c:v>
                </c:pt>
                <c:pt idx="173">
                  <c:v>0.58946096232545131</c:v>
                </c:pt>
                <c:pt idx="174">
                  <c:v>0.58965561806143174</c:v>
                </c:pt>
                <c:pt idx="175">
                  <c:v>0.58989975364860536</c:v>
                </c:pt>
                <c:pt idx="176">
                  <c:v>0.59019330966266581</c:v>
                </c:pt>
                <c:pt idx="177">
                  <c:v>0.590536226778415</c:v>
                </c:pt>
                <c:pt idx="178">
                  <c:v>0.59092844576955206</c:v>
                </c:pt>
                <c:pt idx="179">
                  <c:v>0.59136990750846175</c:v>
                </c:pt>
                <c:pt idx="180">
                  <c:v>0.5918605529660047</c:v>
                </c:pt>
                <c:pt idx="181">
                  <c:v>0.59235071049706722</c:v>
                </c:pt>
                <c:pt idx="182">
                  <c:v>0.59284038082912194</c:v>
                </c:pt>
                <c:pt idx="183">
                  <c:v>0.59332956468819631</c:v>
                </c:pt>
                <c:pt idx="184">
                  <c:v>0.59381826279887562</c:v>
                </c:pt>
                <c:pt idx="185">
                  <c:v>0.59430647588430674</c:v>
                </c:pt>
                <c:pt idx="186">
                  <c:v>0.59479420466620214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248320"/>
        <c:axId val="92175744"/>
      </c:lineChart>
      <c:dateAx>
        <c:axId val="91968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92173824"/>
        <c:crosses val="autoZero"/>
        <c:auto val="1"/>
        <c:lblOffset val="100"/>
        <c:baseTimeUnit val="days"/>
      </c:dateAx>
      <c:valAx>
        <c:axId val="92173824"/>
        <c:scaling>
          <c:orientation val="minMax"/>
          <c:min val="600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Labor Force</a:t>
                </a:r>
              </a:p>
            </c:rich>
          </c:tx>
          <c:layout>
            <c:manualLayout>
              <c:xMode val="edge"/>
              <c:yMode val="edge"/>
              <c:x val="1.3690337318946243E-2"/>
              <c:y val="0.39375973687809651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91968640"/>
        <c:crosses val="autoZero"/>
        <c:crossBetween val="between"/>
      </c:valAx>
      <c:valAx>
        <c:axId val="92175744"/>
        <c:scaling>
          <c:orientation val="minMax"/>
          <c:max val="0.75000000000000011"/>
          <c:min val="0.45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Employment</a:t>
                </a:r>
                <a:r>
                  <a:rPr lang="en-US" baseline="0"/>
                  <a:t> to Population Ratio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93587345226514573"/>
              <c:y val="0.25407908025683817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92248320"/>
        <c:crosses val="max"/>
        <c:crossBetween val="between"/>
      </c:valAx>
      <c:catAx>
        <c:axId val="92248320"/>
        <c:scaling>
          <c:orientation val="minMax"/>
        </c:scaling>
        <c:delete val="1"/>
        <c:axPos val="b"/>
        <c:majorTickMark val="out"/>
        <c:minorTickMark val="none"/>
        <c:tickLblPos val="nextTo"/>
        <c:crossAx val="92175744"/>
        <c:crosses val="autoZero"/>
        <c:auto val="1"/>
        <c:lblAlgn val="ctr"/>
        <c:lblOffset val="100"/>
        <c:noMultiLvlLbl val="0"/>
      </c:cat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23192719606750858"/>
          <c:y val="0.57337123613250929"/>
          <c:w val="0.41490947312141541"/>
          <c:h val="0.2005714584940266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649209935301434"/>
          <c:y val="5.1447835521412785E-2"/>
          <c:w val="0.81737312675733242"/>
          <c:h val="0.70676163282819604"/>
        </c:manualLayout>
      </c:layout>
      <c:lineChart>
        <c:grouping val="standard"/>
        <c:varyColors val="0"/>
        <c:ser>
          <c:idx val="0"/>
          <c:order val="0"/>
          <c:tx>
            <c:v> Hampton Roads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strRef>
              <c:f>OFHEO!$Q$109:$Q$175</c:f>
              <c:strCache>
                <c:ptCount val="67"/>
                <c:pt idx="0">
                  <c:v>2000 Q1</c:v>
                </c:pt>
                <c:pt idx="1">
                  <c:v>2000 Q2</c:v>
                </c:pt>
                <c:pt idx="2">
                  <c:v>2000 Q3</c:v>
                </c:pt>
                <c:pt idx="3">
                  <c:v>2000 Q4</c:v>
                </c:pt>
                <c:pt idx="4">
                  <c:v>2001 Q1</c:v>
                </c:pt>
                <c:pt idx="5">
                  <c:v>2001 Q2</c:v>
                </c:pt>
                <c:pt idx="6">
                  <c:v>2001 Q3</c:v>
                </c:pt>
                <c:pt idx="7">
                  <c:v>2001 Q4</c:v>
                </c:pt>
                <c:pt idx="8">
                  <c:v>2002 Q1</c:v>
                </c:pt>
                <c:pt idx="9">
                  <c:v>2002 Q2</c:v>
                </c:pt>
                <c:pt idx="10">
                  <c:v>2002 Q3</c:v>
                </c:pt>
                <c:pt idx="11">
                  <c:v>2002 Q4</c:v>
                </c:pt>
                <c:pt idx="12">
                  <c:v>2003 Q1</c:v>
                </c:pt>
                <c:pt idx="13">
                  <c:v>2003 Q2</c:v>
                </c:pt>
                <c:pt idx="14">
                  <c:v>2003 Q3</c:v>
                </c:pt>
                <c:pt idx="15">
                  <c:v>2003 Q4</c:v>
                </c:pt>
                <c:pt idx="16">
                  <c:v>2004 Q1</c:v>
                </c:pt>
                <c:pt idx="17">
                  <c:v>2004 Q2</c:v>
                </c:pt>
                <c:pt idx="18">
                  <c:v>2004 Q3</c:v>
                </c:pt>
                <c:pt idx="19">
                  <c:v>2004 Q4</c:v>
                </c:pt>
                <c:pt idx="20">
                  <c:v>2005 Q1</c:v>
                </c:pt>
                <c:pt idx="21">
                  <c:v>2005 Q2</c:v>
                </c:pt>
                <c:pt idx="22">
                  <c:v>2005 Q3</c:v>
                </c:pt>
                <c:pt idx="23">
                  <c:v>2005 Q4</c:v>
                </c:pt>
                <c:pt idx="24">
                  <c:v>2006 Q1</c:v>
                </c:pt>
                <c:pt idx="25">
                  <c:v>2006 Q2</c:v>
                </c:pt>
                <c:pt idx="26">
                  <c:v>2006 Q3</c:v>
                </c:pt>
                <c:pt idx="27">
                  <c:v>2006 Q4</c:v>
                </c:pt>
                <c:pt idx="28">
                  <c:v>2007 Q1</c:v>
                </c:pt>
                <c:pt idx="29">
                  <c:v>2007 Q2</c:v>
                </c:pt>
                <c:pt idx="30">
                  <c:v>2007 Q3</c:v>
                </c:pt>
                <c:pt idx="31">
                  <c:v>2007 Q4</c:v>
                </c:pt>
                <c:pt idx="32">
                  <c:v>2008 Q1</c:v>
                </c:pt>
                <c:pt idx="33">
                  <c:v>2008 Q2</c:v>
                </c:pt>
                <c:pt idx="34">
                  <c:v>2008 Q3</c:v>
                </c:pt>
                <c:pt idx="35">
                  <c:v>2008 Q4</c:v>
                </c:pt>
                <c:pt idx="36">
                  <c:v>2009 Q1</c:v>
                </c:pt>
                <c:pt idx="37">
                  <c:v>2009 Q2</c:v>
                </c:pt>
                <c:pt idx="38">
                  <c:v>2009 Q3</c:v>
                </c:pt>
                <c:pt idx="39">
                  <c:v>2009 Q4</c:v>
                </c:pt>
                <c:pt idx="40">
                  <c:v>2010 Q1</c:v>
                </c:pt>
                <c:pt idx="41">
                  <c:v>2010 Q2</c:v>
                </c:pt>
                <c:pt idx="42">
                  <c:v>2010 Q3</c:v>
                </c:pt>
                <c:pt idx="43">
                  <c:v>2010 Q4</c:v>
                </c:pt>
                <c:pt idx="44">
                  <c:v>2011 Q1</c:v>
                </c:pt>
                <c:pt idx="45">
                  <c:v>2011 Q2</c:v>
                </c:pt>
                <c:pt idx="46">
                  <c:v>2011 Q3</c:v>
                </c:pt>
                <c:pt idx="47">
                  <c:v>2011 Q4</c:v>
                </c:pt>
                <c:pt idx="48">
                  <c:v>2012 Q1</c:v>
                </c:pt>
                <c:pt idx="49">
                  <c:v>2012 Q2</c:v>
                </c:pt>
                <c:pt idx="50">
                  <c:v>2012 Q3</c:v>
                </c:pt>
                <c:pt idx="51">
                  <c:v>2012 Q4</c:v>
                </c:pt>
                <c:pt idx="52">
                  <c:v>2013 Q1</c:v>
                </c:pt>
                <c:pt idx="53">
                  <c:v>2013 Q2</c:v>
                </c:pt>
                <c:pt idx="54">
                  <c:v>2013 Q3</c:v>
                </c:pt>
                <c:pt idx="55">
                  <c:v>2013 Q4</c:v>
                </c:pt>
                <c:pt idx="56">
                  <c:v>2014 Q1</c:v>
                </c:pt>
                <c:pt idx="57">
                  <c:v>2014 Q2</c:v>
                </c:pt>
                <c:pt idx="58">
                  <c:v>2014 Q3</c:v>
                </c:pt>
                <c:pt idx="59">
                  <c:v>2014 Q4</c:v>
                </c:pt>
                <c:pt idx="60">
                  <c:v>2015 Q1</c:v>
                </c:pt>
                <c:pt idx="61">
                  <c:v>2015 Q2</c:v>
                </c:pt>
                <c:pt idx="62">
                  <c:v>2015 Q3</c:v>
                </c:pt>
                <c:pt idx="63">
                  <c:v>2015 Q4</c:v>
                </c:pt>
                <c:pt idx="64">
                  <c:v>2016 Q1</c:v>
                </c:pt>
                <c:pt idx="65">
                  <c:v>2016 Q2</c:v>
                </c:pt>
                <c:pt idx="66">
                  <c:v>2016 Q3</c:v>
                </c:pt>
              </c:strCache>
            </c:strRef>
          </c:cat>
          <c:val>
            <c:numRef>
              <c:f>OFHEO!$R$109:$R$175</c:f>
              <c:numCache>
                <c:formatCode>0.0%</c:formatCode>
                <c:ptCount val="67"/>
                <c:pt idx="0">
                  <c:v>3.427041499330663E-2</c:v>
                </c:pt>
                <c:pt idx="1">
                  <c:v>3.9018361581920846E-2</c:v>
                </c:pt>
                <c:pt idx="2">
                  <c:v>4.6691241004037209E-2</c:v>
                </c:pt>
                <c:pt idx="3">
                  <c:v>4.4909659485754094E-2</c:v>
                </c:pt>
                <c:pt idx="4">
                  <c:v>6.0056950556562239E-2</c:v>
                </c:pt>
                <c:pt idx="5">
                  <c:v>5.5819881053525755E-2</c:v>
                </c:pt>
                <c:pt idx="6">
                  <c:v>5.8611437196042226E-2</c:v>
                </c:pt>
                <c:pt idx="7">
                  <c:v>6.3014381910383221E-2</c:v>
                </c:pt>
                <c:pt idx="8">
                  <c:v>5.7387057387057405E-2</c:v>
                </c:pt>
                <c:pt idx="9">
                  <c:v>6.9123682304659262E-2</c:v>
                </c:pt>
                <c:pt idx="10">
                  <c:v>7.5801980198019647E-2</c:v>
                </c:pt>
                <c:pt idx="11">
                  <c:v>7.5623680300304974E-2</c:v>
                </c:pt>
                <c:pt idx="12">
                  <c:v>7.7290223248652756E-2</c:v>
                </c:pt>
                <c:pt idx="13">
                  <c:v>7.4740328164985437E-2</c:v>
                </c:pt>
                <c:pt idx="14">
                  <c:v>7.9811515240759912E-2</c:v>
                </c:pt>
                <c:pt idx="15">
                  <c:v>0.12105569288934137</c:v>
                </c:pt>
                <c:pt idx="16">
                  <c:v>0.13462912676861505</c:v>
                </c:pt>
                <c:pt idx="17">
                  <c:v>0.17067021500105062</c:v>
                </c:pt>
                <c:pt idx="18">
                  <c:v>0.22378289922269179</c:v>
                </c:pt>
                <c:pt idx="19">
                  <c:v>0.20967637330566191</c:v>
                </c:pt>
                <c:pt idx="20">
                  <c:v>0.22792543141453581</c:v>
                </c:pt>
                <c:pt idx="21">
                  <c:v>0.25005982292414464</c:v>
                </c:pt>
                <c:pt idx="22">
                  <c:v>0.22687764653443288</c:v>
                </c:pt>
                <c:pt idx="23">
                  <c:v>0.22635642290371005</c:v>
                </c:pt>
                <c:pt idx="24">
                  <c:v>0.21157101092475772</c:v>
                </c:pt>
                <c:pt idx="25">
                  <c:v>0.16194486983154666</c:v>
                </c:pt>
                <c:pt idx="26">
                  <c:v>0.11998183469573132</c:v>
                </c:pt>
                <c:pt idx="27">
                  <c:v>9.5785608114015819E-2</c:v>
                </c:pt>
                <c:pt idx="28">
                  <c:v>6.7945135890271846E-2</c:v>
                </c:pt>
                <c:pt idx="29">
                  <c:v>4.7405271828665496E-2</c:v>
                </c:pt>
                <c:pt idx="30">
                  <c:v>2.8667585759468039E-2</c:v>
                </c:pt>
                <c:pt idx="31">
                  <c:v>1.2926391382405589E-2</c:v>
                </c:pt>
                <c:pt idx="32">
                  <c:v>2.774804772664119E-3</c:v>
                </c:pt>
                <c:pt idx="33">
                  <c:v>-2.3475286068184498E-2</c:v>
                </c:pt>
                <c:pt idx="34">
                  <c:v>-3.5003350545941836E-2</c:v>
                </c:pt>
                <c:pt idx="35">
                  <c:v>-4.4586238134625256E-2</c:v>
                </c:pt>
                <c:pt idx="36">
                  <c:v>-4.3918251176028766E-2</c:v>
                </c:pt>
                <c:pt idx="37">
                  <c:v>-4.7636305065635876E-2</c:v>
                </c:pt>
                <c:pt idx="38">
                  <c:v>-5.5880070258567893E-2</c:v>
                </c:pt>
                <c:pt idx="39">
                  <c:v>-5.8086325596734989E-2</c:v>
                </c:pt>
                <c:pt idx="40">
                  <c:v>-6.6484743239890842E-2</c:v>
                </c:pt>
                <c:pt idx="41">
                  <c:v>-5.6572660775442873E-2</c:v>
                </c:pt>
                <c:pt idx="42">
                  <c:v>-2.4877774412668141E-2</c:v>
                </c:pt>
                <c:pt idx="43">
                  <c:v>-2.6129201680672232E-2</c:v>
                </c:pt>
                <c:pt idx="44">
                  <c:v>-4.2829302861192242E-2</c:v>
                </c:pt>
                <c:pt idx="45">
                  <c:v>-5.7051942813606371E-2</c:v>
                </c:pt>
                <c:pt idx="46">
                  <c:v>-7.0325672198065514E-2</c:v>
                </c:pt>
                <c:pt idx="47">
                  <c:v>-5.1817895824906701E-2</c:v>
                </c:pt>
                <c:pt idx="48">
                  <c:v>-4.0118458192587192E-2</c:v>
                </c:pt>
                <c:pt idx="49">
                  <c:v>-2.409695817490487E-2</c:v>
                </c:pt>
                <c:pt idx="50">
                  <c:v>-9.2110914904787178E-3</c:v>
                </c:pt>
                <c:pt idx="51">
                  <c:v>-1.4693335861219015E-2</c:v>
                </c:pt>
                <c:pt idx="52">
                  <c:v>-2.3621288083301994E-3</c:v>
                </c:pt>
                <c:pt idx="53">
                  <c:v>1.1737203526031248E-2</c:v>
                </c:pt>
                <c:pt idx="54">
                  <c:v>-4.6242774566473965E-3</c:v>
                </c:pt>
                <c:pt idx="55">
                  <c:v>-1.2843948431787489E-2</c:v>
                </c:pt>
                <c:pt idx="56">
                  <c:v>4.9287267455908612E-3</c:v>
                </c:pt>
                <c:pt idx="57">
                  <c:v>7.0280157889668349E-3</c:v>
                </c:pt>
                <c:pt idx="58">
                  <c:v>2.3567557104142489E-2</c:v>
                </c:pt>
                <c:pt idx="59">
                  <c:v>5.0095024608937111E-2</c:v>
                </c:pt>
                <c:pt idx="60">
                  <c:v>3.5005048805116123E-2</c:v>
                </c:pt>
                <c:pt idx="61">
                  <c:v>3.2170172084130089E-2</c:v>
                </c:pt>
                <c:pt idx="62">
                  <c:v>2.1606543425842784E-2</c:v>
                </c:pt>
                <c:pt idx="63">
                  <c:v>1.8144693489257069E-2</c:v>
                </c:pt>
                <c:pt idx="64">
                  <c:v>1.9976771196283938E-3</c:v>
                </c:pt>
                <c:pt idx="65">
                  <c:v>2.3294586208493451E-2</c:v>
                </c:pt>
                <c:pt idx="66">
                  <c:v>3.5218437615697873E-2</c:v>
                </c:pt>
              </c:numCache>
            </c:numRef>
          </c:val>
          <c:smooth val="0"/>
        </c:ser>
        <c:ser>
          <c:idx val="1"/>
          <c:order val="1"/>
          <c:tx>
            <c:v> Virginia</c:v>
          </c:tx>
          <c:spPr>
            <a:ln>
              <a:solidFill>
                <a:srgbClr val="F79646">
                  <a:lumMod val="75000"/>
                </a:srgbClr>
              </a:solidFill>
            </a:ln>
          </c:spPr>
          <c:marker>
            <c:symbol val="none"/>
          </c:marker>
          <c:cat>
            <c:strRef>
              <c:f>OFHEO!$Q$109:$Q$175</c:f>
              <c:strCache>
                <c:ptCount val="67"/>
                <c:pt idx="0">
                  <c:v>2000 Q1</c:v>
                </c:pt>
                <c:pt idx="1">
                  <c:v>2000 Q2</c:v>
                </c:pt>
                <c:pt idx="2">
                  <c:v>2000 Q3</c:v>
                </c:pt>
                <c:pt idx="3">
                  <c:v>2000 Q4</c:v>
                </c:pt>
                <c:pt idx="4">
                  <c:v>2001 Q1</c:v>
                </c:pt>
                <c:pt idx="5">
                  <c:v>2001 Q2</c:v>
                </c:pt>
                <c:pt idx="6">
                  <c:v>2001 Q3</c:v>
                </c:pt>
                <c:pt idx="7">
                  <c:v>2001 Q4</c:v>
                </c:pt>
                <c:pt idx="8">
                  <c:v>2002 Q1</c:v>
                </c:pt>
                <c:pt idx="9">
                  <c:v>2002 Q2</c:v>
                </c:pt>
                <c:pt idx="10">
                  <c:v>2002 Q3</c:v>
                </c:pt>
                <c:pt idx="11">
                  <c:v>2002 Q4</c:v>
                </c:pt>
                <c:pt idx="12">
                  <c:v>2003 Q1</c:v>
                </c:pt>
                <c:pt idx="13">
                  <c:v>2003 Q2</c:v>
                </c:pt>
                <c:pt idx="14">
                  <c:v>2003 Q3</c:v>
                </c:pt>
                <c:pt idx="15">
                  <c:v>2003 Q4</c:v>
                </c:pt>
                <c:pt idx="16">
                  <c:v>2004 Q1</c:v>
                </c:pt>
                <c:pt idx="17">
                  <c:v>2004 Q2</c:v>
                </c:pt>
                <c:pt idx="18">
                  <c:v>2004 Q3</c:v>
                </c:pt>
                <c:pt idx="19">
                  <c:v>2004 Q4</c:v>
                </c:pt>
                <c:pt idx="20">
                  <c:v>2005 Q1</c:v>
                </c:pt>
                <c:pt idx="21">
                  <c:v>2005 Q2</c:v>
                </c:pt>
                <c:pt idx="22">
                  <c:v>2005 Q3</c:v>
                </c:pt>
                <c:pt idx="23">
                  <c:v>2005 Q4</c:v>
                </c:pt>
                <c:pt idx="24">
                  <c:v>2006 Q1</c:v>
                </c:pt>
                <c:pt idx="25">
                  <c:v>2006 Q2</c:v>
                </c:pt>
                <c:pt idx="26">
                  <c:v>2006 Q3</c:v>
                </c:pt>
                <c:pt idx="27">
                  <c:v>2006 Q4</c:v>
                </c:pt>
                <c:pt idx="28">
                  <c:v>2007 Q1</c:v>
                </c:pt>
                <c:pt idx="29">
                  <c:v>2007 Q2</c:v>
                </c:pt>
                <c:pt idx="30">
                  <c:v>2007 Q3</c:v>
                </c:pt>
                <c:pt idx="31">
                  <c:v>2007 Q4</c:v>
                </c:pt>
                <c:pt idx="32">
                  <c:v>2008 Q1</c:v>
                </c:pt>
                <c:pt idx="33">
                  <c:v>2008 Q2</c:v>
                </c:pt>
                <c:pt idx="34">
                  <c:v>2008 Q3</c:v>
                </c:pt>
                <c:pt idx="35">
                  <c:v>2008 Q4</c:v>
                </c:pt>
                <c:pt idx="36">
                  <c:v>2009 Q1</c:v>
                </c:pt>
                <c:pt idx="37">
                  <c:v>2009 Q2</c:v>
                </c:pt>
                <c:pt idx="38">
                  <c:v>2009 Q3</c:v>
                </c:pt>
                <c:pt idx="39">
                  <c:v>2009 Q4</c:v>
                </c:pt>
                <c:pt idx="40">
                  <c:v>2010 Q1</c:v>
                </c:pt>
                <c:pt idx="41">
                  <c:v>2010 Q2</c:v>
                </c:pt>
                <c:pt idx="42">
                  <c:v>2010 Q3</c:v>
                </c:pt>
                <c:pt idx="43">
                  <c:v>2010 Q4</c:v>
                </c:pt>
                <c:pt idx="44">
                  <c:v>2011 Q1</c:v>
                </c:pt>
                <c:pt idx="45">
                  <c:v>2011 Q2</c:v>
                </c:pt>
                <c:pt idx="46">
                  <c:v>2011 Q3</c:v>
                </c:pt>
                <c:pt idx="47">
                  <c:v>2011 Q4</c:v>
                </c:pt>
                <c:pt idx="48">
                  <c:v>2012 Q1</c:v>
                </c:pt>
                <c:pt idx="49">
                  <c:v>2012 Q2</c:v>
                </c:pt>
                <c:pt idx="50">
                  <c:v>2012 Q3</c:v>
                </c:pt>
                <c:pt idx="51">
                  <c:v>2012 Q4</c:v>
                </c:pt>
                <c:pt idx="52">
                  <c:v>2013 Q1</c:v>
                </c:pt>
                <c:pt idx="53">
                  <c:v>2013 Q2</c:v>
                </c:pt>
                <c:pt idx="54">
                  <c:v>2013 Q3</c:v>
                </c:pt>
                <c:pt idx="55">
                  <c:v>2013 Q4</c:v>
                </c:pt>
                <c:pt idx="56">
                  <c:v>2014 Q1</c:v>
                </c:pt>
                <c:pt idx="57">
                  <c:v>2014 Q2</c:v>
                </c:pt>
                <c:pt idx="58">
                  <c:v>2014 Q3</c:v>
                </c:pt>
                <c:pt idx="59">
                  <c:v>2014 Q4</c:v>
                </c:pt>
                <c:pt idx="60">
                  <c:v>2015 Q1</c:v>
                </c:pt>
                <c:pt idx="61">
                  <c:v>2015 Q2</c:v>
                </c:pt>
                <c:pt idx="62">
                  <c:v>2015 Q3</c:v>
                </c:pt>
                <c:pt idx="63">
                  <c:v>2015 Q4</c:v>
                </c:pt>
                <c:pt idx="64">
                  <c:v>2016 Q1</c:v>
                </c:pt>
                <c:pt idx="65">
                  <c:v>2016 Q2</c:v>
                </c:pt>
                <c:pt idx="66">
                  <c:v>2016 Q3</c:v>
                </c:pt>
              </c:strCache>
            </c:strRef>
          </c:cat>
          <c:val>
            <c:numRef>
              <c:f>OFHEO!$S$109:$S$175</c:f>
              <c:numCache>
                <c:formatCode>0.0%</c:formatCode>
                <c:ptCount val="67"/>
                <c:pt idx="0">
                  <c:v>6.0480147737765444E-2</c:v>
                </c:pt>
                <c:pt idx="1">
                  <c:v>6.9160583941605847E-2</c:v>
                </c:pt>
                <c:pt idx="2">
                  <c:v>6.9762225213100049E-2</c:v>
                </c:pt>
                <c:pt idx="3">
                  <c:v>7.4164268319681259E-2</c:v>
                </c:pt>
                <c:pt idx="4">
                  <c:v>8.2107096212451047E-2</c:v>
                </c:pt>
                <c:pt idx="5">
                  <c:v>8.5296125618706142E-2</c:v>
                </c:pt>
                <c:pt idx="6">
                  <c:v>9.0291465716083152E-2</c:v>
                </c:pt>
                <c:pt idx="7">
                  <c:v>8.6603462489694971E-2</c:v>
                </c:pt>
                <c:pt idx="8">
                  <c:v>8.1710653363373131E-2</c:v>
                </c:pt>
                <c:pt idx="9">
                  <c:v>8.6652250835463018E-2</c:v>
                </c:pt>
                <c:pt idx="10">
                  <c:v>9.0006923609508238E-2</c:v>
                </c:pt>
                <c:pt idx="11">
                  <c:v>8.9791737794469029E-2</c:v>
                </c:pt>
                <c:pt idx="12">
                  <c:v>8.468776732249772E-2</c:v>
                </c:pt>
                <c:pt idx="13">
                  <c:v>7.2361518144650638E-2</c:v>
                </c:pt>
                <c:pt idx="14">
                  <c:v>7.0823629049332926E-2</c:v>
                </c:pt>
                <c:pt idx="15">
                  <c:v>9.9275967697020517E-2</c:v>
                </c:pt>
                <c:pt idx="16">
                  <c:v>0.1101357838430943</c:v>
                </c:pt>
                <c:pt idx="17">
                  <c:v>0.13431627247882849</c:v>
                </c:pt>
                <c:pt idx="18">
                  <c:v>0.17861262151919588</c:v>
                </c:pt>
                <c:pt idx="19">
                  <c:v>0.1715009499683342</c:v>
                </c:pt>
                <c:pt idx="20">
                  <c:v>0.18825673338275273</c:v>
                </c:pt>
                <c:pt idx="21">
                  <c:v>0.20954788816180847</c:v>
                </c:pt>
                <c:pt idx="22">
                  <c:v>0.19088494338039985</c:v>
                </c:pt>
                <c:pt idx="23">
                  <c:v>0.18342523516055786</c:v>
                </c:pt>
                <c:pt idx="24">
                  <c:v>0.1644095552494087</c:v>
                </c:pt>
                <c:pt idx="25">
                  <c:v>0.12162793557113005</c:v>
                </c:pt>
                <c:pt idx="26">
                  <c:v>7.7737603305785052E-2</c:v>
                </c:pt>
                <c:pt idx="27">
                  <c:v>6.3130967064090271E-2</c:v>
                </c:pt>
                <c:pt idx="28">
                  <c:v>4.3017233681578837E-2</c:v>
                </c:pt>
                <c:pt idx="29">
                  <c:v>2.6835631755497635E-2</c:v>
                </c:pt>
                <c:pt idx="30">
                  <c:v>8.0822604187091862E-3</c:v>
                </c:pt>
                <c:pt idx="31">
                  <c:v>-8.658101662871065E-3</c:v>
                </c:pt>
                <c:pt idx="32">
                  <c:v>-1.7400423774158291E-2</c:v>
                </c:pt>
                <c:pt idx="33">
                  <c:v>-4.705882352941182E-2</c:v>
                </c:pt>
                <c:pt idx="34">
                  <c:v>-6.1913817694601803E-2</c:v>
                </c:pt>
                <c:pt idx="35">
                  <c:v>-6.6705675833821032E-2</c:v>
                </c:pt>
                <c:pt idx="36">
                  <c:v>-5.8179045959485975E-2</c:v>
                </c:pt>
                <c:pt idx="37">
                  <c:v>-5.5723600188209987E-2</c:v>
                </c:pt>
                <c:pt idx="38">
                  <c:v>-5.1556128913358923E-2</c:v>
                </c:pt>
                <c:pt idx="39">
                  <c:v>-5.0923023336816309E-2</c:v>
                </c:pt>
                <c:pt idx="40">
                  <c:v>-6.7624135618307601E-2</c:v>
                </c:pt>
                <c:pt idx="41">
                  <c:v>-4.9093583902809379E-2</c:v>
                </c:pt>
                <c:pt idx="42">
                  <c:v>-1.6735080517840228E-2</c:v>
                </c:pt>
                <c:pt idx="43">
                  <c:v>-1.4777843022117931E-2</c:v>
                </c:pt>
                <c:pt idx="44">
                  <c:v>-2.4358179337715447E-2</c:v>
                </c:pt>
                <c:pt idx="45">
                  <c:v>-2.9170305676855857E-2</c:v>
                </c:pt>
                <c:pt idx="46">
                  <c:v>-3.1199051430265246E-2</c:v>
                </c:pt>
                <c:pt idx="47">
                  <c:v>-1.9320552299592841E-2</c:v>
                </c:pt>
                <c:pt idx="48">
                  <c:v>-6.7881931202805612E-3</c:v>
                </c:pt>
                <c:pt idx="49">
                  <c:v>-2.6217035932760702E-3</c:v>
                </c:pt>
                <c:pt idx="50">
                  <c:v>2.1928147071572646E-3</c:v>
                </c:pt>
                <c:pt idx="51">
                  <c:v>-6.0774879716374297E-4</c:v>
                </c:pt>
                <c:pt idx="52">
                  <c:v>9.2663697332717732E-3</c:v>
                </c:pt>
                <c:pt idx="53">
                  <c:v>2.7213689310380484E-2</c:v>
                </c:pt>
                <c:pt idx="54">
                  <c:v>1.6130263325276673E-2</c:v>
                </c:pt>
                <c:pt idx="55">
                  <c:v>1.2947853848882529E-2</c:v>
                </c:pt>
                <c:pt idx="56">
                  <c:v>1.9326367048797755E-2</c:v>
                </c:pt>
                <c:pt idx="57">
                  <c:v>2.6091319618665176E-2</c:v>
                </c:pt>
                <c:pt idx="58">
                  <c:v>2.9444903477803708E-2</c:v>
                </c:pt>
                <c:pt idx="59">
                  <c:v>3.9597768717012372E-2</c:v>
                </c:pt>
                <c:pt idx="60">
                  <c:v>3.650161731774082E-2</c:v>
                </c:pt>
                <c:pt idx="61">
                  <c:v>2.963325183374077E-2</c:v>
                </c:pt>
                <c:pt idx="62">
                  <c:v>2.9210750334427882E-2</c:v>
                </c:pt>
                <c:pt idx="63">
                  <c:v>2.4422521655437901E-2</c:v>
                </c:pt>
                <c:pt idx="64">
                  <c:v>2.3021340951100644E-2</c:v>
                </c:pt>
                <c:pt idx="65">
                  <c:v>2.9587765957446832E-2</c:v>
                </c:pt>
                <c:pt idx="66">
                  <c:v>3.2210038756026016E-2</c:v>
                </c:pt>
              </c:numCache>
            </c:numRef>
          </c:val>
          <c:smooth val="0"/>
        </c:ser>
        <c:ser>
          <c:idx val="2"/>
          <c:order val="2"/>
          <c:tx>
            <c:v> United States</c:v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OFHEO!$Q$109:$Q$175</c:f>
              <c:strCache>
                <c:ptCount val="67"/>
                <c:pt idx="0">
                  <c:v>2000 Q1</c:v>
                </c:pt>
                <c:pt idx="1">
                  <c:v>2000 Q2</c:v>
                </c:pt>
                <c:pt idx="2">
                  <c:v>2000 Q3</c:v>
                </c:pt>
                <c:pt idx="3">
                  <c:v>2000 Q4</c:v>
                </c:pt>
                <c:pt idx="4">
                  <c:v>2001 Q1</c:v>
                </c:pt>
                <c:pt idx="5">
                  <c:v>2001 Q2</c:v>
                </c:pt>
                <c:pt idx="6">
                  <c:v>2001 Q3</c:v>
                </c:pt>
                <c:pt idx="7">
                  <c:v>2001 Q4</c:v>
                </c:pt>
                <c:pt idx="8">
                  <c:v>2002 Q1</c:v>
                </c:pt>
                <c:pt idx="9">
                  <c:v>2002 Q2</c:v>
                </c:pt>
                <c:pt idx="10">
                  <c:v>2002 Q3</c:v>
                </c:pt>
                <c:pt idx="11">
                  <c:v>2002 Q4</c:v>
                </c:pt>
                <c:pt idx="12">
                  <c:v>2003 Q1</c:v>
                </c:pt>
                <c:pt idx="13">
                  <c:v>2003 Q2</c:v>
                </c:pt>
                <c:pt idx="14">
                  <c:v>2003 Q3</c:v>
                </c:pt>
                <c:pt idx="15">
                  <c:v>2003 Q4</c:v>
                </c:pt>
                <c:pt idx="16">
                  <c:v>2004 Q1</c:v>
                </c:pt>
                <c:pt idx="17">
                  <c:v>2004 Q2</c:v>
                </c:pt>
                <c:pt idx="18">
                  <c:v>2004 Q3</c:v>
                </c:pt>
                <c:pt idx="19">
                  <c:v>2004 Q4</c:v>
                </c:pt>
                <c:pt idx="20">
                  <c:v>2005 Q1</c:v>
                </c:pt>
                <c:pt idx="21">
                  <c:v>2005 Q2</c:v>
                </c:pt>
                <c:pt idx="22">
                  <c:v>2005 Q3</c:v>
                </c:pt>
                <c:pt idx="23">
                  <c:v>2005 Q4</c:v>
                </c:pt>
                <c:pt idx="24">
                  <c:v>2006 Q1</c:v>
                </c:pt>
                <c:pt idx="25">
                  <c:v>2006 Q2</c:v>
                </c:pt>
                <c:pt idx="26">
                  <c:v>2006 Q3</c:v>
                </c:pt>
                <c:pt idx="27">
                  <c:v>2006 Q4</c:v>
                </c:pt>
                <c:pt idx="28">
                  <c:v>2007 Q1</c:v>
                </c:pt>
                <c:pt idx="29">
                  <c:v>2007 Q2</c:v>
                </c:pt>
                <c:pt idx="30">
                  <c:v>2007 Q3</c:v>
                </c:pt>
                <c:pt idx="31">
                  <c:v>2007 Q4</c:v>
                </c:pt>
                <c:pt idx="32">
                  <c:v>2008 Q1</c:v>
                </c:pt>
                <c:pt idx="33">
                  <c:v>2008 Q2</c:v>
                </c:pt>
                <c:pt idx="34">
                  <c:v>2008 Q3</c:v>
                </c:pt>
                <c:pt idx="35">
                  <c:v>2008 Q4</c:v>
                </c:pt>
                <c:pt idx="36">
                  <c:v>2009 Q1</c:v>
                </c:pt>
                <c:pt idx="37">
                  <c:v>2009 Q2</c:v>
                </c:pt>
                <c:pt idx="38">
                  <c:v>2009 Q3</c:v>
                </c:pt>
                <c:pt idx="39">
                  <c:v>2009 Q4</c:v>
                </c:pt>
                <c:pt idx="40">
                  <c:v>2010 Q1</c:v>
                </c:pt>
                <c:pt idx="41">
                  <c:v>2010 Q2</c:v>
                </c:pt>
                <c:pt idx="42">
                  <c:v>2010 Q3</c:v>
                </c:pt>
                <c:pt idx="43">
                  <c:v>2010 Q4</c:v>
                </c:pt>
                <c:pt idx="44">
                  <c:v>2011 Q1</c:v>
                </c:pt>
                <c:pt idx="45">
                  <c:v>2011 Q2</c:v>
                </c:pt>
                <c:pt idx="46">
                  <c:v>2011 Q3</c:v>
                </c:pt>
                <c:pt idx="47">
                  <c:v>2011 Q4</c:v>
                </c:pt>
                <c:pt idx="48">
                  <c:v>2012 Q1</c:v>
                </c:pt>
                <c:pt idx="49">
                  <c:v>2012 Q2</c:v>
                </c:pt>
                <c:pt idx="50">
                  <c:v>2012 Q3</c:v>
                </c:pt>
                <c:pt idx="51">
                  <c:v>2012 Q4</c:v>
                </c:pt>
                <c:pt idx="52">
                  <c:v>2013 Q1</c:v>
                </c:pt>
                <c:pt idx="53">
                  <c:v>2013 Q2</c:v>
                </c:pt>
                <c:pt idx="54">
                  <c:v>2013 Q3</c:v>
                </c:pt>
                <c:pt idx="55">
                  <c:v>2013 Q4</c:v>
                </c:pt>
                <c:pt idx="56">
                  <c:v>2014 Q1</c:v>
                </c:pt>
                <c:pt idx="57">
                  <c:v>2014 Q2</c:v>
                </c:pt>
                <c:pt idx="58">
                  <c:v>2014 Q3</c:v>
                </c:pt>
                <c:pt idx="59">
                  <c:v>2014 Q4</c:v>
                </c:pt>
                <c:pt idx="60">
                  <c:v>2015 Q1</c:v>
                </c:pt>
                <c:pt idx="61">
                  <c:v>2015 Q2</c:v>
                </c:pt>
                <c:pt idx="62">
                  <c:v>2015 Q3</c:v>
                </c:pt>
                <c:pt idx="63">
                  <c:v>2015 Q4</c:v>
                </c:pt>
                <c:pt idx="64">
                  <c:v>2016 Q1</c:v>
                </c:pt>
                <c:pt idx="65">
                  <c:v>2016 Q2</c:v>
                </c:pt>
                <c:pt idx="66">
                  <c:v>2016 Q3</c:v>
                </c:pt>
              </c:strCache>
            </c:strRef>
          </c:cat>
          <c:val>
            <c:numRef>
              <c:f>OFHEO!$T$109:$T$175</c:f>
              <c:numCache>
                <c:formatCode>0.0%</c:formatCode>
                <c:ptCount val="67"/>
                <c:pt idx="0">
                  <c:v>5.8225038153817632E-2</c:v>
                </c:pt>
                <c:pt idx="1">
                  <c:v>6.1196549993154825E-2</c:v>
                </c:pt>
                <c:pt idx="2">
                  <c:v>6.5427710030149022E-2</c:v>
                </c:pt>
                <c:pt idx="3">
                  <c:v>7.0770052999599153E-2</c:v>
                </c:pt>
                <c:pt idx="4">
                  <c:v>7.6610436150686079E-2</c:v>
                </c:pt>
                <c:pt idx="5">
                  <c:v>7.7105014191106935E-2</c:v>
                </c:pt>
                <c:pt idx="6">
                  <c:v>7.4291506525320017E-2</c:v>
                </c:pt>
                <c:pt idx="7">
                  <c:v>7.1083936444555462E-2</c:v>
                </c:pt>
                <c:pt idx="8">
                  <c:v>6.0361274609295856E-2</c:v>
                </c:pt>
                <c:pt idx="9">
                  <c:v>6.0606060606060552E-2</c:v>
                </c:pt>
                <c:pt idx="10">
                  <c:v>6.5104576191225005E-2</c:v>
                </c:pt>
                <c:pt idx="11">
                  <c:v>6.6987689798454486E-2</c:v>
                </c:pt>
                <c:pt idx="12">
                  <c:v>6.4658142561825116E-2</c:v>
                </c:pt>
                <c:pt idx="13">
                  <c:v>5.9627329192546652E-2</c:v>
                </c:pt>
                <c:pt idx="14">
                  <c:v>5.4923962793444581E-2</c:v>
                </c:pt>
                <c:pt idx="15">
                  <c:v>6.9588004076284848E-2</c:v>
                </c:pt>
                <c:pt idx="16">
                  <c:v>7.3208442702527909E-2</c:v>
                </c:pt>
                <c:pt idx="17">
                  <c:v>8.6006607694766979E-2</c:v>
                </c:pt>
                <c:pt idx="18">
                  <c:v>0.11053184044786546</c:v>
                </c:pt>
                <c:pt idx="19">
                  <c:v>0.10300122498979158</c:v>
                </c:pt>
                <c:pt idx="20">
                  <c:v>0.11106643883807399</c:v>
                </c:pt>
                <c:pt idx="21">
                  <c:v>0.11946352633300639</c:v>
                </c:pt>
                <c:pt idx="22">
                  <c:v>0.11071552348845271</c:v>
                </c:pt>
                <c:pt idx="23">
                  <c:v>0.11213944161653555</c:v>
                </c:pt>
                <c:pt idx="24">
                  <c:v>0.10442675351305719</c:v>
                </c:pt>
                <c:pt idx="25">
                  <c:v>8.114663082227791E-2</c:v>
                </c:pt>
                <c:pt idx="26">
                  <c:v>5.826454486143029E-2</c:v>
                </c:pt>
                <c:pt idx="27">
                  <c:v>4.5409153952843395E-2</c:v>
                </c:pt>
                <c:pt idx="28">
                  <c:v>3.2737201365187651E-2</c:v>
                </c:pt>
                <c:pt idx="29">
                  <c:v>2.1676261520581663E-2</c:v>
                </c:pt>
                <c:pt idx="30">
                  <c:v>2.0103465837510992E-3</c:v>
                </c:pt>
                <c:pt idx="31">
                  <c:v>-1.1038289065194995E-2</c:v>
                </c:pt>
                <c:pt idx="32">
                  <c:v>-2.1573604060913798E-2</c:v>
                </c:pt>
                <c:pt idx="33">
                  <c:v>-4.5395624454379391E-2</c:v>
                </c:pt>
                <c:pt idx="34">
                  <c:v>-6.4844042587341555E-2</c:v>
                </c:pt>
                <c:pt idx="35">
                  <c:v>-7.0510584636849005E-2</c:v>
                </c:pt>
                <c:pt idx="36">
                  <c:v>-5.6987678339818326E-2</c:v>
                </c:pt>
                <c:pt idx="37">
                  <c:v>-5.8473049743660854E-2</c:v>
                </c:pt>
                <c:pt idx="38">
                  <c:v>-5.383603180960006E-2</c:v>
                </c:pt>
                <c:pt idx="39">
                  <c:v>-5.2189475507317451E-2</c:v>
                </c:pt>
                <c:pt idx="40">
                  <c:v>-7.0460471646752176E-2</c:v>
                </c:pt>
                <c:pt idx="41">
                  <c:v>-5.3657100809418767E-2</c:v>
                </c:pt>
                <c:pt idx="42">
                  <c:v>-1.8623775547224497E-2</c:v>
                </c:pt>
                <c:pt idx="43">
                  <c:v>-1.8547281863864895E-2</c:v>
                </c:pt>
                <c:pt idx="44">
                  <c:v>-3.3908754623921067E-2</c:v>
                </c:pt>
                <c:pt idx="45">
                  <c:v>-4.1894749937795406E-2</c:v>
                </c:pt>
                <c:pt idx="46">
                  <c:v>-4.3684534812076459E-2</c:v>
                </c:pt>
                <c:pt idx="47">
                  <c:v>-3.2365170979954061E-2</c:v>
                </c:pt>
                <c:pt idx="48">
                  <c:v>-1.5347798340778596E-2</c:v>
                </c:pt>
                <c:pt idx="49">
                  <c:v>-2.0451225450414112E-3</c:v>
                </c:pt>
                <c:pt idx="50">
                  <c:v>3.0603698215321273E-3</c:v>
                </c:pt>
                <c:pt idx="51">
                  <c:v>6.7665073918481422E-3</c:v>
                </c:pt>
                <c:pt idx="52">
                  <c:v>2.2651414498201516E-2</c:v>
                </c:pt>
                <c:pt idx="53">
                  <c:v>4.2970528918092388E-2</c:v>
                </c:pt>
                <c:pt idx="54">
                  <c:v>4.6504159039085335E-2</c:v>
                </c:pt>
                <c:pt idx="55">
                  <c:v>4.7429445116901281E-2</c:v>
                </c:pt>
                <c:pt idx="56">
                  <c:v>5.1555865390709332E-2</c:v>
                </c:pt>
                <c:pt idx="57">
                  <c:v>5.5515703458815402E-2</c:v>
                </c:pt>
                <c:pt idx="58">
                  <c:v>5.4166027313180765E-2</c:v>
                </c:pt>
                <c:pt idx="59">
                  <c:v>5.3644740443390404E-2</c:v>
                </c:pt>
                <c:pt idx="60">
                  <c:v>5.4331776405002197E-2</c:v>
                </c:pt>
                <c:pt idx="61">
                  <c:v>5.3600449132759964E-2</c:v>
                </c:pt>
                <c:pt idx="62">
                  <c:v>5.5662299854439601E-2</c:v>
                </c:pt>
                <c:pt idx="63">
                  <c:v>5.628192917135677E-2</c:v>
                </c:pt>
                <c:pt idx="64">
                  <c:v>5.5561906939522121E-2</c:v>
                </c:pt>
                <c:pt idx="65">
                  <c:v>5.6314328182404561E-2</c:v>
                </c:pt>
                <c:pt idx="66">
                  <c:v>5.5816005736032182E-2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9428224"/>
        <c:axId val="139429760"/>
      </c:lineChart>
      <c:catAx>
        <c:axId val="139428224"/>
        <c:scaling>
          <c:orientation val="minMax"/>
        </c:scaling>
        <c:delete val="0"/>
        <c:axPos val="b"/>
        <c:majorTickMark val="none"/>
        <c:minorTickMark val="none"/>
        <c:tickLblPos val="low"/>
        <c:txPr>
          <a:bodyPr rot="-2700000"/>
          <a:lstStyle/>
          <a:p>
            <a:pPr>
              <a:defRPr/>
            </a:pPr>
            <a:endParaRPr lang="en-US"/>
          </a:p>
        </c:txPr>
        <c:crossAx val="139429760"/>
        <c:crosses val="autoZero"/>
        <c:auto val="1"/>
        <c:lblAlgn val="ctr"/>
        <c:lblOffset val="100"/>
        <c:noMultiLvlLbl val="0"/>
      </c:catAx>
      <c:valAx>
        <c:axId val="139429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Year-over-Year Growth in HPI</a:t>
                </a:r>
              </a:p>
            </c:rich>
          </c:tx>
          <c:layout>
            <c:manualLayout>
              <c:xMode val="edge"/>
              <c:yMode val="edge"/>
              <c:x val="4.7956338703464014E-3"/>
              <c:y val="0.2332597917005861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139428224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70734665965524079"/>
          <c:y val="0.15091351829433866"/>
          <c:w val="0.23016065317275905"/>
          <c:h val="0.25270157975219859"/>
        </c:manualLayout>
      </c:layout>
      <c:overlay val="1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 baseline="0">
          <a:latin typeface="Calibri" panose="020F0502020204030204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060501117915816"/>
          <c:y val="3.6426280992575499E-2"/>
          <c:w val="0.83323854070086578"/>
          <c:h val="0.7703730675659522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cat>
            <c:numRef>
              <c:f>Foreclosures!$A$31:$A$160</c:f>
              <c:numCache>
                <c:formatCode>mmm\-yy</c:formatCode>
                <c:ptCount val="130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</c:numCache>
            </c:numRef>
          </c:cat>
          <c:val>
            <c:numRef>
              <c:f>Foreclosures!$F$31:$F$160</c:f>
              <c:numCache>
                <c:formatCode>0.0%</c:formatCode>
                <c:ptCount val="130"/>
                <c:pt idx="0">
                  <c:v>6.2100000000000002E-4</c:v>
                </c:pt>
                <c:pt idx="1">
                  <c:v>7.9500000000000003E-4</c:v>
                </c:pt>
                <c:pt idx="2">
                  <c:v>9.9216666666666659E-4</c:v>
                </c:pt>
                <c:pt idx="3">
                  <c:v>1.2900000000000001E-3</c:v>
                </c:pt>
                <c:pt idx="4">
                  <c:v>1.3620000000000001E-3</c:v>
                </c:pt>
                <c:pt idx="5">
                  <c:v>1.2576666666666667E-3</c:v>
                </c:pt>
                <c:pt idx="6">
                  <c:v>1.1808333333333334E-3</c:v>
                </c:pt>
                <c:pt idx="7">
                  <c:v>1.0321666666666667E-3</c:v>
                </c:pt>
                <c:pt idx="8">
                  <c:v>9.326666666666666E-4</c:v>
                </c:pt>
                <c:pt idx="9">
                  <c:v>7.2616666666666663E-4</c:v>
                </c:pt>
                <c:pt idx="10">
                  <c:v>6.8683333333333324E-4</c:v>
                </c:pt>
                <c:pt idx="11">
                  <c:v>7.5683333333333332E-4</c:v>
                </c:pt>
                <c:pt idx="12">
                  <c:v>1.005E-3</c:v>
                </c:pt>
                <c:pt idx="13">
                  <c:v>1.2423333333333334E-3</c:v>
                </c:pt>
                <c:pt idx="14">
                  <c:v>1.4623333333333335E-3</c:v>
                </c:pt>
                <c:pt idx="15">
                  <c:v>1.6963333333333333E-3</c:v>
                </c:pt>
                <c:pt idx="16">
                  <c:v>2.0441666666666668E-3</c:v>
                </c:pt>
                <c:pt idx="17">
                  <c:v>2.4000000000000002E-3</c:v>
                </c:pt>
                <c:pt idx="18">
                  <c:v>2.6753333333333334E-3</c:v>
                </c:pt>
                <c:pt idx="19">
                  <c:v>2.9884999999999998E-3</c:v>
                </c:pt>
                <c:pt idx="20">
                  <c:v>3.3844999999999999E-3</c:v>
                </c:pt>
                <c:pt idx="21">
                  <c:v>3.6795E-3</c:v>
                </c:pt>
                <c:pt idx="22">
                  <c:v>3.9639999999999996E-3</c:v>
                </c:pt>
                <c:pt idx="23">
                  <c:v>4.5475000000000003E-3</c:v>
                </c:pt>
                <c:pt idx="24">
                  <c:v>5.4001666666666668E-3</c:v>
                </c:pt>
                <c:pt idx="25">
                  <c:v>6.3998333333333338E-3</c:v>
                </c:pt>
                <c:pt idx="26">
                  <c:v>7.3291666666666653E-3</c:v>
                </c:pt>
                <c:pt idx="27">
                  <c:v>8.4445000000000006E-3</c:v>
                </c:pt>
                <c:pt idx="28">
                  <c:v>9.4821666666666665E-3</c:v>
                </c:pt>
                <c:pt idx="29">
                  <c:v>1.0393833333333333E-2</c:v>
                </c:pt>
                <c:pt idx="30">
                  <c:v>1.1091666666666666E-2</c:v>
                </c:pt>
                <c:pt idx="31">
                  <c:v>1.1731666666666666E-2</c:v>
                </c:pt>
                <c:pt idx="32">
                  <c:v>1.2900333333333333E-2</c:v>
                </c:pt>
                <c:pt idx="33">
                  <c:v>1.4895666666666663E-2</c:v>
                </c:pt>
                <c:pt idx="34">
                  <c:v>1.7290333333333335E-2</c:v>
                </c:pt>
                <c:pt idx="35">
                  <c:v>1.9539833333333333E-2</c:v>
                </c:pt>
                <c:pt idx="36">
                  <c:v>2.2825500000000002E-2</c:v>
                </c:pt>
                <c:pt idx="37">
                  <c:v>2.7660500000000005E-2</c:v>
                </c:pt>
                <c:pt idx="38">
                  <c:v>3.2752333333333335E-2</c:v>
                </c:pt>
                <c:pt idx="39">
                  <c:v>3.5989666666666663E-2</c:v>
                </c:pt>
                <c:pt idx="40">
                  <c:v>3.7541000000000005E-2</c:v>
                </c:pt>
                <c:pt idx="41">
                  <c:v>3.8857500000000003E-2</c:v>
                </c:pt>
                <c:pt idx="42">
                  <c:v>3.8904666666666671E-2</c:v>
                </c:pt>
                <c:pt idx="43">
                  <c:v>3.6924166666666668E-2</c:v>
                </c:pt>
                <c:pt idx="44">
                  <c:v>3.4793166666666667E-2</c:v>
                </c:pt>
                <c:pt idx="45">
                  <c:v>3.4824999999999995E-2</c:v>
                </c:pt>
                <c:pt idx="46">
                  <c:v>3.6178000000000009E-2</c:v>
                </c:pt>
                <c:pt idx="47">
                  <c:v>3.8789333333333335E-2</c:v>
                </c:pt>
                <c:pt idx="48">
                  <c:v>4.2436499999999995E-2</c:v>
                </c:pt>
                <c:pt idx="49">
                  <c:v>4.6510999999999997E-2</c:v>
                </c:pt>
                <c:pt idx="50">
                  <c:v>4.9331666666666663E-2</c:v>
                </c:pt>
                <c:pt idx="51">
                  <c:v>5.0506166666666664E-2</c:v>
                </c:pt>
                <c:pt idx="52">
                  <c:v>5.1578833333333331E-2</c:v>
                </c:pt>
                <c:pt idx="53">
                  <c:v>5.051566666666666E-2</c:v>
                </c:pt>
                <c:pt idx="54">
                  <c:v>4.7992333333333331E-2</c:v>
                </c:pt>
                <c:pt idx="55">
                  <c:v>4.4248166666666665E-2</c:v>
                </c:pt>
                <c:pt idx="56">
                  <c:v>4.1091333333333334E-2</c:v>
                </c:pt>
                <c:pt idx="57">
                  <c:v>3.9476666666666667E-2</c:v>
                </c:pt>
                <c:pt idx="58">
                  <c:v>3.82715E-2</c:v>
                </c:pt>
                <c:pt idx="59">
                  <c:v>3.7245166666666669E-2</c:v>
                </c:pt>
                <c:pt idx="60">
                  <c:v>3.7424666666666669E-2</c:v>
                </c:pt>
                <c:pt idx="61">
                  <c:v>4.0313666666666664E-2</c:v>
                </c:pt>
                <c:pt idx="62">
                  <c:v>4.3509666666666662E-2</c:v>
                </c:pt>
                <c:pt idx="63">
                  <c:v>4.4954666666666671E-2</c:v>
                </c:pt>
                <c:pt idx="64">
                  <c:v>4.6151499999999991E-2</c:v>
                </c:pt>
                <c:pt idx="65">
                  <c:v>4.875666666666667E-2</c:v>
                </c:pt>
                <c:pt idx="66">
                  <c:v>4.9739666666666661E-2</c:v>
                </c:pt>
                <c:pt idx="67">
                  <c:v>4.8681666666666672E-2</c:v>
                </c:pt>
                <c:pt idx="68">
                  <c:v>4.6696833333333333E-2</c:v>
                </c:pt>
                <c:pt idx="69">
                  <c:v>4.5298000000000005E-2</c:v>
                </c:pt>
                <c:pt idx="70">
                  <c:v>4.3096333333333341E-2</c:v>
                </c:pt>
                <c:pt idx="71">
                  <c:v>3.9845833333333337E-2</c:v>
                </c:pt>
                <c:pt idx="72">
                  <c:v>3.7582000000000004E-2</c:v>
                </c:pt>
                <c:pt idx="73">
                  <c:v>3.600483333333334E-2</c:v>
                </c:pt>
                <c:pt idx="74">
                  <c:v>3.4290666666666671E-2</c:v>
                </c:pt>
                <c:pt idx="75">
                  <c:v>3.2212833333333336E-2</c:v>
                </c:pt>
                <c:pt idx="76">
                  <c:v>3.0708000000000003E-2</c:v>
                </c:pt>
                <c:pt idx="77">
                  <c:v>2.9442833333333335E-2</c:v>
                </c:pt>
                <c:pt idx="78">
                  <c:v>2.8356000000000003E-2</c:v>
                </c:pt>
                <c:pt idx="79">
                  <c:v>2.6776666666666667E-2</c:v>
                </c:pt>
                <c:pt idx="80">
                  <c:v>2.6389333333333334E-2</c:v>
                </c:pt>
                <c:pt idx="81">
                  <c:v>2.6956333333333332E-2</c:v>
                </c:pt>
                <c:pt idx="82">
                  <c:v>2.7191333333333331E-2</c:v>
                </c:pt>
                <c:pt idx="83">
                  <c:v>2.7599333333333333E-2</c:v>
                </c:pt>
                <c:pt idx="84">
                  <c:v>2.7847666666666663E-2</c:v>
                </c:pt>
                <c:pt idx="85">
                  <c:v>2.8230499999999995E-2</c:v>
                </c:pt>
                <c:pt idx="86">
                  <c:v>2.8406833333333336E-2</c:v>
                </c:pt>
                <c:pt idx="87">
                  <c:v>2.8718000000000004E-2</c:v>
                </c:pt>
                <c:pt idx="88">
                  <c:v>2.9170166666666664E-2</c:v>
                </c:pt>
                <c:pt idx="89">
                  <c:v>2.9208499999999998E-2</c:v>
                </c:pt>
                <c:pt idx="90">
                  <c:v>2.8819166666666663E-2</c:v>
                </c:pt>
                <c:pt idx="91">
                  <c:v>2.88805E-2</c:v>
                </c:pt>
                <c:pt idx="92">
                  <c:v>2.9409000000000001E-2</c:v>
                </c:pt>
                <c:pt idx="93">
                  <c:v>3.0035500000000003E-2</c:v>
                </c:pt>
                <c:pt idx="94">
                  <c:v>3.1048666666666669E-2</c:v>
                </c:pt>
                <c:pt idx="95">
                  <c:v>3.2368166666666663E-2</c:v>
                </c:pt>
                <c:pt idx="96">
                  <c:v>3.4655499999999999E-2</c:v>
                </c:pt>
                <c:pt idx="97">
                  <c:v>3.8621166666666665E-2</c:v>
                </c:pt>
                <c:pt idx="98">
                  <c:v>4.1139333333333333E-2</c:v>
                </c:pt>
                <c:pt idx="99">
                  <c:v>4.2187499999999996E-2</c:v>
                </c:pt>
                <c:pt idx="100">
                  <c:v>4.1710999999999998E-2</c:v>
                </c:pt>
                <c:pt idx="101">
                  <c:v>4.0964500000000001E-2</c:v>
                </c:pt>
                <c:pt idx="102">
                  <c:v>3.9720999999999999E-2</c:v>
                </c:pt>
                <c:pt idx="103">
                  <c:v>3.5785499999999998E-2</c:v>
                </c:pt>
                <c:pt idx="104">
                  <c:v>3.24505E-2</c:v>
                </c:pt>
                <c:pt idx="105">
                  <c:v>2.9696666666666666E-2</c:v>
                </c:pt>
                <c:pt idx="106">
                  <c:v>2.8460166666666665E-2</c:v>
                </c:pt>
                <c:pt idx="107">
                  <c:v>2.7984500000000006E-2</c:v>
                </c:pt>
                <c:pt idx="108">
                  <c:v>2.8199333333333337E-2</c:v>
                </c:pt>
                <c:pt idx="109">
                  <c:v>2.92245E-2</c:v>
                </c:pt>
                <c:pt idx="110">
                  <c:v>3.0840166666666669E-2</c:v>
                </c:pt>
                <c:pt idx="111">
                  <c:v>3.2260333333333328E-2</c:v>
                </c:pt>
                <c:pt idx="112">
                  <c:v>3.3519333333333332E-2</c:v>
                </c:pt>
                <c:pt idx="113">
                  <c:v>3.4021833333333328E-2</c:v>
                </c:pt>
                <c:pt idx="114">
                  <c:v>3.3051333333333328E-2</c:v>
                </c:pt>
                <c:pt idx="115">
                  <c:v>3.2292666666666671E-2</c:v>
                </c:pt>
                <c:pt idx="116">
                  <c:v>3.0813499999999997E-2</c:v>
                </c:pt>
                <c:pt idx="117">
                  <c:v>2.9759999999999998E-2</c:v>
                </c:pt>
                <c:pt idx="118">
                  <c:v>2.8811E-2</c:v>
                </c:pt>
                <c:pt idx="119">
                  <c:v>2.8538833333333333E-2</c:v>
                </c:pt>
                <c:pt idx="120">
                  <c:v>2.9502333333333335E-2</c:v>
                </c:pt>
                <c:pt idx="121">
                  <c:v>3.058683333333333E-2</c:v>
                </c:pt>
                <c:pt idx="122">
                  <c:v>3.1988166666666665E-2</c:v>
                </c:pt>
                <c:pt idx="123">
                  <c:v>3.2382500000000002E-2</c:v>
                </c:pt>
                <c:pt idx="124">
                  <c:v>3.2873833333333338E-2</c:v>
                </c:pt>
                <c:pt idx="125">
                  <c:v>3.2517666666666667E-2</c:v>
                </c:pt>
                <c:pt idx="126">
                  <c:v>3.1503166666666665E-2</c:v>
                </c:pt>
                <c:pt idx="127">
                  <c:v>3.0430499999999999E-2</c:v>
                </c:pt>
                <c:pt idx="128">
                  <c:v>2.9029333333333334E-2</c:v>
                </c:pt>
                <c:pt idx="129">
                  <c:v>2.6982166666666665E-2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439488"/>
        <c:axId val="149570688"/>
      </c:barChart>
      <c:dateAx>
        <c:axId val="139439488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49570688"/>
        <c:crosses val="autoZero"/>
        <c:auto val="1"/>
        <c:lblOffset val="100"/>
        <c:baseTimeUnit val="months"/>
        <c:majorUnit val="12"/>
        <c:majorTimeUnit val="months"/>
      </c:dateAx>
      <c:valAx>
        <c:axId val="1495706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Foreclosures </a:t>
                </a:r>
                <a:r>
                  <a:rPr lang="en-US" dirty="0"/>
                  <a:t>as % of Closings 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sz="1200" dirty="0" smtClean="0"/>
                  <a:t>(</a:t>
                </a:r>
                <a:r>
                  <a:rPr lang="en-US" sz="1200" dirty="0"/>
                  <a:t>6-month M.A.)</a:t>
                </a:r>
              </a:p>
            </c:rich>
          </c:tx>
          <c:layout>
            <c:manualLayout>
              <c:xMode val="edge"/>
              <c:yMode val="edge"/>
              <c:x val="6.2097793331389118E-3"/>
              <c:y val="0.2074756245245487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139439488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370009595006671"/>
          <c:y val="2.4434108172220546E-2"/>
          <c:w val="0.81870540258562985"/>
          <c:h val="0.808402887139107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cat>
            <c:numRef>
              <c:f>'Building Permits- Census'!$U$128:$U$269</c:f>
              <c:numCache>
                <c:formatCode>mmm\-yy</c:formatCode>
                <c:ptCount val="142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38443</c:v>
                </c:pt>
                <c:pt idx="4">
                  <c:v>38473</c:v>
                </c:pt>
                <c:pt idx="5">
                  <c:v>38504</c:v>
                </c:pt>
                <c:pt idx="6">
                  <c:v>38534</c:v>
                </c:pt>
                <c:pt idx="7">
                  <c:v>38565</c:v>
                </c:pt>
                <c:pt idx="8">
                  <c:v>38596</c:v>
                </c:pt>
                <c:pt idx="9">
                  <c:v>38626</c:v>
                </c:pt>
                <c:pt idx="10">
                  <c:v>38657</c:v>
                </c:pt>
                <c:pt idx="11">
                  <c:v>38687</c:v>
                </c:pt>
                <c:pt idx="12">
                  <c:v>38718</c:v>
                </c:pt>
                <c:pt idx="13">
                  <c:v>38749</c:v>
                </c:pt>
                <c:pt idx="14">
                  <c:v>38777</c:v>
                </c:pt>
                <c:pt idx="15">
                  <c:v>38808</c:v>
                </c:pt>
                <c:pt idx="16">
                  <c:v>38838</c:v>
                </c:pt>
                <c:pt idx="17">
                  <c:v>38869</c:v>
                </c:pt>
                <c:pt idx="18">
                  <c:v>38899</c:v>
                </c:pt>
                <c:pt idx="19">
                  <c:v>38930</c:v>
                </c:pt>
                <c:pt idx="20">
                  <c:v>38961</c:v>
                </c:pt>
                <c:pt idx="21">
                  <c:v>38991</c:v>
                </c:pt>
                <c:pt idx="22">
                  <c:v>39022</c:v>
                </c:pt>
                <c:pt idx="23">
                  <c:v>39052</c:v>
                </c:pt>
                <c:pt idx="24">
                  <c:v>39083</c:v>
                </c:pt>
                <c:pt idx="25">
                  <c:v>39114</c:v>
                </c:pt>
                <c:pt idx="26">
                  <c:v>39142</c:v>
                </c:pt>
                <c:pt idx="27">
                  <c:v>39173</c:v>
                </c:pt>
                <c:pt idx="28">
                  <c:v>39203</c:v>
                </c:pt>
                <c:pt idx="29">
                  <c:v>39234</c:v>
                </c:pt>
                <c:pt idx="30">
                  <c:v>39264</c:v>
                </c:pt>
                <c:pt idx="31">
                  <c:v>39295</c:v>
                </c:pt>
                <c:pt idx="32">
                  <c:v>39326</c:v>
                </c:pt>
                <c:pt idx="33">
                  <c:v>39356</c:v>
                </c:pt>
                <c:pt idx="34">
                  <c:v>39387</c:v>
                </c:pt>
                <c:pt idx="35">
                  <c:v>39417</c:v>
                </c:pt>
                <c:pt idx="36">
                  <c:v>39448</c:v>
                </c:pt>
                <c:pt idx="37">
                  <c:v>39479</c:v>
                </c:pt>
                <c:pt idx="38">
                  <c:v>39508</c:v>
                </c:pt>
                <c:pt idx="39">
                  <c:v>39539</c:v>
                </c:pt>
                <c:pt idx="40">
                  <c:v>39569</c:v>
                </c:pt>
                <c:pt idx="41">
                  <c:v>39600</c:v>
                </c:pt>
                <c:pt idx="42">
                  <c:v>39630</c:v>
                </c:pt>
                <c:pt idx="43">
                  <c:v>39661</c:v>
                </c:pt>
                <c:pt idx="44">
                  <c:v>39692</c:v>
                </c:pt>
                <c:pt idx="45">
                  <c:v>39722</c:v>
                </c:pt>
                <c:pt idx="46">
                  <c:v>39753</c:v>
                </c:pt>
                <c:pt idx="47">
                  <c:v>39783</c:v>
                </c:pt>
                <c:pt idx="48">
                  <c:v>39814</c:v>
                </c:pt>
                <c:pt idx="49">
                  <c:v>39845</c:v>
                </c:pt>
                <c:pt idx="50">
                  <c:v>39873</c:v>
                </c:pt>
                <c:pt idx="51">
                  <c:v>39904</c:v>
                </c:pt>
                <c:pt idx="52">
                  <c:v>39934</c:v>
                </c:pt>
                <c:pt idx="53">
                  <c:v>39965</c:v>
                </c:pt>
                <c:pt idx="54">
                  <c:v>39995</c:v>
                </c:pt>
                <c:pt idx="55">
                  <c:v>40026</c:v>
                </c:pt>
                <c:pt idx="56">
                  <c:v>40057</c:v>
                </c:pt>
                <c:pt idx="57">
                  <c:v>40087</c:v>
                </c:pt>
                <c:pt idx="58">
                  <c:v>40118</c:v>
                </c:pt>
                <c:pt idx="59">
                  <c:v>40148</c:v>
                </c:pt>
                <c:pt idx="60">
                  <c:v>40179</c:v>
                </c:pt>
                <c:pt idx="61">
                  <c:v>40210</c:v>
                </c:pt>
                <c:pt idx="62">
                  <c:v>40238</c:v>
                </c:pt>
                <c:pt idx="63">
                  <c:v>40269</c:v>
                </c:pt>
                <c:pt idx="64">
                  <c:v>40299</c:v>
                </c:pt>
                <c:pt idx="65">
                  <c:v>40330</c:v>
                </c:pt>
                <c:pt idx="66">
                  <c:v>40360</c:v>
                </c:pt>
                <c:pt idx="67">
                  <c:v>40391</c:v>
                </c:pt>
                <c:pt idx="68">
                  <c:v>40422</c:v>
                </c:pt>
                <c:pt idx="69">
                  <c:v>40452</c:v>
                </c:pt>
                <c:pt idx="70">
                  <c:v>40483</c:v>
                </c:pt>
                <c:pt idx="71">
                  <c:v>40513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40695</c:v>
                </c:pt>
                <c:pt idx="78">
                  <c:v>40725</c:v>
                </c:pt>
                <c:pt idx="79">
                  <c:v>40756</c:v>
                </c:pt>
                <c:pt idx="80">
                  <c:v>40787</c:v>
                </c:pt>
                <c:pt idx="81">
                  <c:v>40817</c:v>
                </c:pt>
                <c:pt idx="82">
                  <c:v>40848</c:v>
                </c:pt>
                <c:pt idx="83">
                  <c:v>40878</c:v>
                </c:pt>
                <c:pt idx="84">
                  <c:v>40909</c:v>
                </c:pt>
                <c:pt idx="85">
                  <c:v>40940</c:v>
                </c:pt>
                <c:pt idx="86">
                  <c:v>40969</c:v>
                </c:pt>
                <c:pt idx="87">
                  <c:v>41000</c:v>
                </c:pt>
                <c:pt idx="88">
                  <c:v>41030</c:v>
                </c:pt>
                <c:pt idx="89">
                  <c:v>41061</c:v>
                </c:pt>
                <c:pt idx="90">
                  <c:v>41091</c:v>
                </c:pt>
                <c:pt idx="91">
                  <c:v>41122</c:v>
                </c:pt>
                <c:pt idx="92">
                  <c:v>41153</c:v>
                </c:pt>
                <c:pt idx="93">
                  <c:v>41183</c:v>
                </c:pt>
                <c:pt idx="94">
                  <c:v>41214</c:v>
                </c:pt>
                <c:pt idx="95">
                  <c:v>41244</c:v>
                </c:pt>
                <c:pt idx="96">
                  <c:v>41275</c:v>
                </c:pt>
                <c:pt idx="97">
                  <c:v>41306</c:v>
                </c:pt>
                <c:pt idx="98">
                  <c:v>41334</c:v>
                </c:pt>
                <c:pt idx="99">
                  <c:v>41365</c:v>
                </c:pt>
                <c:pt idx="100">
                  <c:v>41395</c:v>
                </c:pt>
                <c:pt idx="101">
                  <c:v>41426</c:v>
                </c:pt>
                <c:pt idx="102">
                  <c:v>41456</c:v>
                </c:pt>
                <c:pt idx="103">
                  <c:v>41487</c:v>
                </c:pt>
                <c:pt idx="104">
                  <c:v>41518</c:v>
                </c:pt>
                <c:pt idx="105">
                  <c:v>41548</c:v>
                </c:pt>
                <c:pt idx="106">
                  <c:v>41579</c:v>
                </c:pt>
                <c:pt idx="107">
                  <c:v>41609</c:v>
                </c:pt>
                <c:pt idx="108">
                  <c:v>41640</c:v>
                </c:pt>
                <c:pt idx="109">
                  <c:v>41671</c:v>
                </c:pt>
                <c:pt idx="110">
                  <c:v>41699</c:v>
                </c:pt>
                <c:pt idx="111">
                  <c:v>41730</c:v>
                </c:pt>
                <c:pt idx="112">
                  <c:v>41760</c:v>
                </c:pt>
                <c:pt idx="113">
                  <c:v>41791</c:v>
                </c:pt>
                <c:pt idx="114">
                  <c:v>41821</c:v>
                </c:pt>
                <c:pt idx="115">
                  <c:v>41852</c:v>
                </c:pt>
                <c:pt idx="116">
                  <c:v>41883</c:v>
                </c:pt>
                <c:pt idx="117">
                  <c:v>41913</c:v>
                </c:pt>
                <c:pt idx="118">
                  <c:v>41944</c:v>
                </c:pt>
                <c:pt idx="119">
                  <c:v>41974</c:v>
                </c:pt>
                <c:pt idx="120">
                  <c:v>42005</c:v>
                </c:pt>
                <c:pt idx="121">
                  <c:v>42036</c:v>
                </c:pt>
                <c:pt idx="122">
                  <c:v>42064</c:v>
                </c:pt>
                <c:pt idx="123">
                  <c:v>42095</c:v>
                </c:pt>
                <c:pt idx="124">
                  <c:v>42125</c:v>
                </c:pt>
                <c:pt idx="125">
                  <c:v>42156</c:v>
                </c:pt>
                <c:pt idx="126">
                  <c:v>42186</c:v>
                </c:pt>
                <c:pt idx="127">
                  <c:v>42217</c:v>
                </c:pt>
                <c:pt idx="128">
                  <c:v>42248</c:v>
                </c:pt>
                <c:pt idx="129">
                  <c:v>42278</c:v>
                </c:pt>
                <c:pt idx="130">
                  <c:v>42309</c:v>
                </c:pt>
                <c:pt idx="131">
                  <c:v>42339</c:v>
                </c:pt>
                <c:pt idx="132">
                  <c:v>42370</c:v>
                </c:pt>
                <c:pt idx="133">
                  <c:v>42401</c:v>
                </c:pt>
                <c:pt idx="134">
                  <c:v>42430</c:v>
                </c:pt>
                <c:pt idx="135">
                  <c:v>42461</c:v>
                </c:pt>
                <c:pt idx="136">
                  <c:v>42491</c:v>
                </c:pt>
                <c:pt idx="137">
                  <c:v>42522</c:v>
                </c:pt>
                <c:pt idx="138">
                  <c:v>42552</c:v>
                </c:pt>
                <c:pt idx="139">
                  <c:v>42583</c:v>
                </c:pt>
                <c:pt idx="140">
                  <c:v>42614</c:v>
                </c:pt>
                <c:pt idx="141">
                  <c:v>42644</c:v>
                </c:pt>
              </c:numCache>
            </c:numRef>
          </c:cat>
          <c:val>
            <c:numRef>
              <c:f>'Building Permits- Census'!$X$128:$X$269</c:f>
              <c:numCache>
                <c:formatCode>0.0</c:formatCode>
                <c:ptCount val="142"/>
                <c:pt idx="0">
                  <c:v>93055.397834373594</c:v>
                </c:pt>
                <c:pt idx="1">
                  <c:v>79787.083509390199</c:v>
                </c:pt>
                <c:pt idx="2">
                  <c:v>88051.419976365301</c:v>
                </c:pt>
                <c:pt idx="3">
                  <c:v>109378.36614480701</c:v>
                </c:pt>
                <c:pt idx="4">
                  <c:v>101773.486703416</c:v>
                </c:pt>
                <c:pt idx="5">
                  <c:v>115068.975685593</c:v>
                </c:pt>
                <c:pt idx="6">
                  <c:v>107067.69472630099</c:v>
                </c:pt>
                <c:pt idx="7">
                  <c:v>106732.133489999</c:v>
                </c:pt>
                <c:pt idx="8">
                  <c:v>111968.050712171</c:v>
                </c:pt>
                <c:pt idx="9">
                  <c:v>101796.022751161</c:v>
                </c:pt>
                <c:pt idx="10">
                  <c:v>107160.478780558</c:v>
                </c:pt>
                <c:pt idx="11">
                  <c:v>148866.453882331</c:v>
                </c:pt>
                <c:pt idx="12">
                  <c:v>97974.541510828407</c:v>
                </c:pt>
                <c:pt idx="13">
                  <c:v>103095.81134812</c:v>
                </c:pt>
                <c:pt idx="14">
                  <c:v>98891.808859170298</c:v>
                </c:pt>
                <c:pt idx="15">
                  <c:v>78656.454480914603</c:v>
                </c:pt>
                <c:pt idx="16">
                  <c:v>93037.501500340906</c:v>
                </c:pt>
                <c:pt idx="17">
                  <c:v>77229.1996482018</c:v>
                </c:pt>
                <c:pt idx="18">
                  <c:v>75523.353851795197</c:v>
                </c:pt>
                <c:pt idx="19">
                  <c:v>81006.044748201602</c:v>
                </c:pt>
                <c:pt idx="20">
                  <c:v>73704.224018340901</c:v>
                </c:pt>
                <c:pt idx="21">
                  <c:v>85297.015328786598</c:v>
                </c:pt>
                <c:pt idx="22">
                  <c:v>90835.728783478204</c:v>
                </c:pt>
                <c:pt idx="23">
                  <c:v>80812.128213382501</c:v>
                </c:pt>
                <c:pt idx="24">
                  <c:v>84142.084506529602</c:v>
                </c:pt>
                <c:pt idx="25">
                  <c:v>78402.541324252699</c:v>
                </c:pt>
                <c:pt idx="26">
                  <c:v>85452.821876082598</c:v>
                </c:pt>
                <c:pt idx="27">
                  <c:v>74357.022783885099</c:v>
                </c:pt>
                <c:pt idx="28">
                  <c:v>79984.564338329001</c:v>
                </c:pt>
                <c:pt idx="29">
                  <c:v>68937.944650445905</c:v>
                </c:pt>
                <c:pt idx="30">
                  <c:v>69522.804165526701</c:v>
                </c:pt>
                <c:pt idx="31">
                  <c:v>66836.318419615694</c:v>
                </c:pt>
                <c:pt idx="32">
                  <c:v>65748.8638934599</c:v>
                </c:pt>
                <c:pt idx="33">
                  <c:v>63153.346066776903</c:v>
                </c:pt>
                <c:pt idx="34">
                  <c:v>55462.200679578302</c:v>
                </c:pt>
                <c:pt idx="35">
                  <c:v>51472.985181792799</c:v>
                </c:pt>
                <c:pt idx="36">
                  <c:v>64949.055016874001</c:v>
                </c:pt>
                <c:pt idx="37">
                  <c:v>73640.820922688406</c:v>
                </c:pt>
                <c:pt idx="38">
                  <c:v>49061.503434902297</c:v>
                </c:pt>
                <c:pt idx="39">
                  <c:v>52734.021245108997</c:v>
                </c:pt>
                <c:pt idx="40">
                  <c:v>48508.040740764802</c:v>
                </c:pt>
                <c:pt idx="41">
                  <c:v>51990.660957868502</c:v>
                </c:pt>
                <c:pt idx="42">
                  <c:v>47466.041225303103</c:v>
                </c:pt>
                <c:pt idx="43">
                  <c:v>50872.797902119797</c:v>
                </c:pt>
                <c:pt idx="44">
                  <c:v>41096.014712622702</c:v>
                </c:pt>
                <c:pt idx="45">
                  <c:v>44220.720900783097</c:v>
                </c:pt>
                <c:pt idx="46">
                  <c:v>29759.697088666198</c:v>
                </c:pt>
                <c:pt idx="47">
                  <c:v>29906.509456367199</c:v>
                </c:pt>
                <c:pt idx="48">
                  <c:v>22609.893640002399</c:v>
                </c:pt>
                <c:pt idx="49">
                  <c:v>37646.073308965199</c:v>
                </c:pt>
                <c:pt idx="50">
                  <c:v>36070.820475421198</c:v>
                </c:pt>
                <c:pt idx="51">
                  <c:v>74339.196700054701</c:v>
                </c:pt>
                <c:pt idx="52">
                  <c:v>26139.073258156801</c:v>
                </c:pt>
                <c:pt idx="53">
                  <c:v>40924.758709287802</c:v>
                </c:pt>
                <c:pt idx="54">
                  <c:v>47261.716085315602</c:v>
                </c:pt>
                <c:pt idx="55">
                  <c:v>44529.0285657446</c:v>
                </c:pt>
                <c:pt idx="56">
                  <c:v>48415.565165989603</c:v>
                </c:pt>
                <c:pt idx="57">
                  <c:v>42882.628595296999</c:v>
                </c:pt>
                <c:pt idx="58">
                  <c:v>57582.937970476101</c:v>
                </c:pt>
                <c:pt idx="59">
                  <c:v>60950.093121858998</c:v>
                </c:pt>
                <c:pt idx="60">
                  <c:v>56266.965447731098</c:v>
                </c:pt>
                <c:pt idx="61">
                  <c:v>52412.633121944302</c:v>
                </c:pt>
                <c:pt idx="62">
                  <c:v>60943.027106962603</c:v>
                </c:pt>
                <c:pt idx="63">
                  <c:v>64053.197682734099</c:v>
                </c:pt>
                <c:pt idx="64">
                  <c:v>34185.795644843398</c:v>
                </c:pt>
                <c:pt idx="65">
                  <c:v>53929.625905255103</c:v>
                </c:pt>
                <c:pt idx="66">
                  <c:v>48706.706312267903</c:v>
                </c:pt>
                <c:pt idx="67">
                  <c:v>49668.863651675099</c:v>
                </c:pt>
                <c:pt idx="68">
                  <c:v>58293.958466823002</c:v>
                </c:pt>
                <c:pt idx="69">
                  <c:v>51089.6151954589</c:v>
                </c:pt>
                <c:pt idx="70">
                  <c:v>50712.359970127603</c:v>
                </c:pt>
                <c:pt idx="71">
                  <c:v>45612.811597812397</c:v>
                </c:pt>
                <c:pt idx="72">
                  <c:v>47710.388549669602</c:v>
                </c:pt>
                <c:pt idx="73">
                  <c:v>79534.257522485597</c:v>
                </c:pt>
                <c:pt idx="74">
                  <c:v>32017.745705958499</c:v>
                </c:pt>
                <c:pt idx="75">
                  <c:v>39686.759147302699</c:v>
                </c:pt>
                <c:pt idx="76">
                  <c:v>46033.1573200356</c:v>
                </c:pt>
                <c:pt idx="77">
                  <c:v>44051.0630801753</c:v>
                </c:pt>
                <c:pt idx="78">
                  <c:v>40347.611182210901</c:v>
                </c:pt>
                <c:pt idx="79">
                  <c:v>43547.918905785999</c:v>
                </c:pt>
                <c:pt idx="80">
                  <c:v>42677.477812524703</c:v>
                </c:pt>
                <c:pt idx="81" formatCode="General">
                  <c:v>51651.342926875099</c:v>
                </c:pt>
                <c:pt idx="82" formatCode="General">
                  <c:v>48086.773945392</c:v>
                </c:pt>
                <c:pt idx="83">
                  <c:v>55250.644753799897</c:v>
                </c:pt>
                <c:pt idx="84">
                  <c:v>42033.212280129301</c:v>
                </c:pt>
                <c:pt idx="85">
                  <c:v>100367.314268516</c:v>
                </c:pt>
                <c:pt idx="86">
                  <c:v>35176.127376179102</c:v>
                </c:pt>
                <c:pt idx="87">
                  <c:v>47644.048772229202</c:v>
                </c:pt>
                <c:pt idx="88" formatCode="General">
                  <c:v>45794.514706327303</c:v>
                </c:pt>
                <c:pt idx="89" formatCode="General">
                  <c:v>53714.860191462998</c:v>
                </c:pt>
                <c:pt idx="90" formatCode="General">
                  <c:v>64189.737933191398</c:v>
                </c:pt>
                <c:pt idx="91" formatCode="General">
                  <c:v>61535.840028819497</c:v>
                </c:pt>
                <c:pt idx="92" formatCode="General">
                  <c:v>55230.922479478701</c:v>
                </c:pt>
                <c:pt idx="93" formatCode="General">
                  <c:v>57389.609884459198</c:v>
                </c:pt>
                <c:pt idx="94" formatCode="General">
                  <c:v>67919.842349011102</c:v>
                </c:pt>
                <c:pt idx="95" formatCode="General">
                  <c:v>70223.112767200902</c:v>
                </c:pt>
                <c:pt idx="96">
                  <c:v>71698.541795303405</c:v>
                </c:pt>
                <c:pt idx="97">
                  <c:v>60809.8511962919</c:v>
                </c:pt>
                <c:pt idx="98">
                  <c:v>75026.602723357297</c:v>
                </c:pt>
                <c:pt idx="99">
                  <c:v>61119.428441628799</c:v>
                </c:pt>
                <c:pt idx="100">
                  <c:v>80387.2418147914</c:v>
                </c:pt>
                <c:pt idx="101" formatCode="General">
                  <c:v>64810.0488414832</c:v>
                </c:pt>
                <c:pt idx="102" formatCode="General">
                  <c:v>57433.225003258303</c:v>
                </c:pt>
                <c:pt idx="103" formatCode="General">
                  <c:v>90092.131578950401</c:v>
                </c:pt>
                <c:pt idx="104" formatCode="General">
                  <c:v>57455.302195744203</c:v>
                </c:pt>
                <c:pt idx="105" formatCode="General">
                  <c:v>57532.244992235101</c:v>
                </c:pt>
                <c:pt idx="106" formatCode="General">
                  <c:v>59278.958675606802</c:v>
                </c:pt>
                <c:pt idx="107" formatCode="General">
                  <c:v>53751.9192330156</c:v>
                </c:pt>
                <c:pt idx="108">
                  <c:v>57381.215053750297</c:v>
                </c:pt>
                <c:pt idx="109">
                  <c:v>64053.742761442903</c:v>
                </c:pt>
                <c:pt idx="110">
                  <c:v>55458.783640416201</c:v>
                </c:pt>
                <c:pt idx="111">
                  <c:v>77615.821511229296</c:v>
                </c:pt>
                <c:pt idx="112">
                  <c:v>54015.282608542999</c:v>
                </c:pt>
                <c:pt idx="113" formatCode="General">
                  <c:v>62274.290680532496</c:v>
                </c:pt>
                <c:pt idx="114" formatCode="General">
                  <c:v>71972.064747421697</c:v>
                </c:pt>
                <c:pt idx="115" formatCode="General">
                  <c:v>61096.869659958298</c:v>
                </c:pt>
                <c:pt idx="116" formatCode="General">
                  <c:v>73883.524338961506</c:v>
                </c:pt>
                <c:pt idx="117" formatCode="General">
                  <c:v>68716.309798777598</c:v>
                </c:pt>
                <c:pt idx="118" formatCode="General">
                  <c:v>59410.2193752026</c:v>
                </c:pt>
                <c:pt idx="119" formatCode="General">
                  <c:v>73526.756564666503</c:v>
                </c:pt>
                <c:pt idx="120">
                  <c:v>70712.673548999606</c:v>
                </c:pt>
                <c:pt idx="121">
                  <c:v>67475.161620201907</c:v>
                </c:pt>
                <c:pt idx="122">
                  <c:v>78499.901283070605</c:v>
                </c:pt>
                <c:pt idx="123">
                  <c:v>75640.268632568201</c:v>
                </c:pt>
                <c:pt idx="124">
                  <c:v>73235.434751911598</c:v>
                </c:pt>
                <c:pt idx="125" formatCode="General">
                  <c:v>72740.814651538807</c:v>
                </c:pt>
                <c:pt idx="126" formatCode="General">
                  <c:v>69640.782114210699</c:v>
                </c:pt>
                <c:pt idx="127" formatCode="General">
                  <c:v>58355.596959888098</c:v>
                </c:pt>
                <c:pt idx="128" formatCode="General">
                  <c:v>65316.799739517599</c:v>
                </c:pt>
                <c:pt idx="129" formatCode="General">
                  <c:v>61491.880032786103</c:v>
                </c:pt>
                <c:pt idx="130" formatCode="General">
                  <c:v>64995.489961482897</c:v>
                </c:pt>
                <c:pt idx="131" formatCode="General">
                  <c:v>52507.544325319803</c:v>
                </c:pt>
                <c:pt idx="132">
                  <c:v>62703.841741596203</c:v>
                </c:pt>
                <c:pt idx="133">
                  <c:v>64559.1122898143</c:v>
                </c:pt>
                <c:pt idx="134">
                  <c:v>61820.887447262903</c:v>
                </c:pt>
                <c:pt idx="135">
                  <c:v>70416.371562266897</c:v>
                </c:pt>
                <c:pt idx="136">
                  <c:v>65666.788677616394</c:v>
                </c:pt>
                <c:pt idx="137" formatCode="General">
                  <c:v>66357.655788820499</c:v>
                </c:pt>
                <c:pt idx="138" formatCode="General">
                  <c:v>60419.411404773498</c:v>
                </c:pt>
                <c:pt idx="139" formatCode="General">
                  <c:v>81059.307758617506</c:v>
                </c:pt>
                <c:pt idx="140" formatCode="General">
                  <c:v>69733.795389303399</c:v>
                </c:pt>
                <c:pt idx="141" formatCode="General">
                  <c:v>73501.898687437497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596032"/>
        <c:axId val="149597568"/>
      </c:barChart>
      <c:dateAx>
        <c:axId val="14959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149597568"/>
        <c:crosses val="autoZero"/>
        <c:auto val="1"/>
        <c:lblOffset val="100"/>
        <c:baseTimeUnit val="months"/>
      </c:dateAx>
      <c:valAx>
        <c:axId val="1495975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Thousands of Dollars (Deseasonalized)</a:t>
                </a:r>
              </a:p>
            </c:rich>
          </c:tx>
          <c:layout>
            <c:manualLayout>
              <c:xMode val="edge"/>
              <c:yMode val="edge"/>
              <c:x val="2.1861168069397148E-2"/>
              <c:y val="0.23975096292502196"/>
            </c:manualLayout>
          </c:layout>
          <c:overlay val="0"/>
        </c:title>
        <c:numFmt formatCode="&quot;$&quot;#,##0" sourceLinked="0"/>
        <c:majorTickMark val="out"/>
        <c:minorTickMark val="none"/>
        <c:tickLblPos val="nextTo"/>
        <c:crossAx val="149596032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0.13315</cdr:x>
      <cdr:y>0.3628</cdr:y>
    </cdr:from>
    <cdr:to>
      <cdr:x>0.96296</cdr:x>
      <cdr:y>0.3628</cdr:y>
    </cdr:to>
    <cdr:cxnSp macro="">
      <cdr:nvCxnSpPr>
        <cdr:cNvPr id="4" name="Straight Connector 3"/>
        <cdr:cNvCxnSpPr/>
      </cdr:nvCxnSpPr>
      <cdr:spPr>
        <a:xfrm xmlns:a="http://schemas.openxmlformats.org/drawingml/2006/main">
          <a:off x="1095789" y="1752600"/>
          <a:ext cx="6829011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0.7963</cdr:x>
      <cdr:y>0.23661</cdr:y>
    </cdr:from>
    <cdr:to>
      <cdr:x>0.96296</cdr:x>
      <cdr:y>0.3628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553200" y="1143000"/>
          <a:ext cx="13716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solidFill>
                <a:schemeClr val="accent6">
                  <a:lumMod val="75000"/>
                </a:schemeClr>
              </a:solidFill>
            </a:rPr>
            <a:t>Sept - 2014</a:t>
          </a:r>
        </a:p>
        <a:p xmlns:a="http://schemas.openxmlformats.org/drawingml/2006/main">
          <a:pPr algn="ctr"/>
          <a:r>
            <a:rPr lang="en-US" sz="1600" b="1" dirty="0" smtClean="0">
              <a:solidFill>
                <a:schemeClr val="accent6">
                  <a:lumMod val="75000"/>
                </a:schemeClr>
              </a:solidFill>
            </a:rPr>
            <a:t>76 Months</a:t>
          </a:r>
          <a:endParaRPr lang="en-US" sz="16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0.52778</cdr:x>
      <cdr:y>0.23661</cdr:y>
    </cdr:from>
    <cdr:to>
      <cdr:x>0.69444</cdr:x>
      <cdr:y>0.3628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343400" y="1143000"/>
          <a:ext cx="13716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b="1" dirty="0" smtClean="0">
              <a:solidFill>
                <a:schemeClr val="tx1"/>
              </a:solidFill>
            </a:rPr>
            <a:t>June -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smtClean="0">
              <a:solidFill>
                <a:schemeClr val="tx1"/>
              </a:solidFill>
            </a:rPr>
            <a:t>2014</a:t>
          </a:r>
        </a:p>
        <a:p xmlns:a="http://schemas.openxmlformats.org/drawingml/2006/main">
          <a:pPr algn="ctr"/>
          <a:r>
            <a:rPr lang="en-US" sz="1600" b="1" dirty="0" smtClean="0">
              <a:solidFill>
                <a:schemeClr val="tx1"/>
              </a:solidFill>
            </a:rPr>
            <a:t>77 </a:t>
          </a:r>
          <a:r>
            <a:rPr lang="en-US" sz="1600" b="1" dirty="0" smtClean="0">
              <a:solidFill>
                <a:schemeClr val="tx1"/>
              </a:solidFill>
            </a:rPr>
            <a:t>Months</a:t>
          </a:r>
          <a:endParaRPr lang="en-US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0.82407</cdr:x>
      <cdr:y>0.45744</cdr:y>
    </cdr:from>
    <cdr:to>
      <cdr:x>0.99074</cdr:x>
      <cdr:y>0.58363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781800" y="2209800"/>
          <a:ext cx="13716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b="1" dirty="0" smtClean="0">
              <a:solidFill>
                <a:srgbClr val="00B050"/>
              </a:solidFill>
            </a:rPr>
            <a:t>Feb – 2</a:t>
          </a:r>
          <a:r>
            <a:rPr lang="en-US" sz="1600" b="1" dirty="0" smtClean="0">
              <a:solidFill>
                <a:srgbClr val="00B050"/>
              </a:solidFill>
            </a:rPr>
            <a:t>019?</a:t>
          </a:r>
          <a:endParaRPr lang="en-US" sz="1600" b="1" dirty="0" smtClean="0">
            <a:solidFill>
              <a:srgbClr val="00B050"/>
            </a:solidFill>
          </a:endParaRPr>
        </a:p>
        <a:p xmlns:a="http://schemas.openxmlformats.org/drawingml/2006/main">
          <a:pPr algn="ctr"/>
          <a:r>
            <a:rPr lang="en-US" sz="1600" b="1" dirty="0" smtClean="0">
              <a:solidFill>
                <a:srgbClr val="00B050"/>
              </a:solidFill>
            </a:rPr>
            <a:t>112</a:t>
          </a:r>
          <a:r>
            <a:rPr lang="en-US" sz="1600" b="1" dirty="0" smtClean="0">
              <a:solidFill>
                <a:srgbClr val="00B050"/>
              </a:solidFill>
            </a:rPr>
            <a:t> </a:t>
          </a:r>
          <a:r>
            <a:rPr lang="en-US" sz="1600" b="1" dirty="0" smtClean="0">
              <a:solidFill>
                <a:srgbClr val="00B050"/>
              </a:solidFill>
            </a:rPr>
            <a:t>Months</a:t>
          </a:r>
          <a:endParaRPr lang="en-US" sz="1600" b="1" dirty="0">
            <a:solidFill>
              <a:srgbClr val="00B05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0.15538</cdr:x>
      <cdr:y>0.58927</cdr:y>
    </cdr:from>
    <cdr:to>
      <cdr:x>0.97486</cdr:x>
      <cdr:y>0.58927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278733" y="2667000"/>
          <a:ext cx="6743993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0.1909</cdr:x>
      <cdr:y>0.22168</cdr:y>
    </cdr:from>
    <cdr:to>
      <cdr:x>0.43634</cdr:x>
      <cdr:y>0.54996</cdr:y>
    </cdr:to>
    <cdr:cxnSp macro="">
      <cdr:nvCxnSpPr>
        <cdr:cNvPr id="3" name="Straight Arrow Connector 2"/>
        <cdr:cNvCxnSpPr/>
      </cdr:nvCxnSpPr>
      <cdr:spPr>
        <a:xfrm xmlns:a="http://schemas.openxmlformats.org/drawingml/2006/main">
          <a:off x="1653540" y="1394460"/>
          <a:ext cx="2125980" cy="2065020"/>
        </a:xfrm>
        <a:prstGeom xmlns:a="http://schemas.openxmlformats.org/drawingml/2006/main" prst="straightConnector1">
          <a:avLst/>
        </a:prstGeom>
        <a:ln xmlns:a="http://schemas.openxmlformats.org/drawingml/2006/main" w="47625">
          <a:solidFill>
            <a:schemeClr val="accent2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0.4601</cdr:x>
      <cdr:y>0.39975</cdr:y>
    </cdr:from>
    <cdr:to>
      <cdr:x>0.72489</cdr:x>
      <cdr:y>0.5439</cdr:y>
    </cdr:to>
    <cdr:cxnSp macro="">
      <cdr:nvCxnSpPr>
        <cdr:cNvPr id="4" name="Straight Arrow Connector 3"/>
        <cdr:cNvCxnSpPr/>
      </cdr:nvCxnSpPr>
      <cdr:spPr>
        <a:xfrm xmlns:a="http://schemas.openxmlformats.org/drawingml/2006/main" flipV="1">
          <a:off x="3985260" y="2514600"/>
          <a:ext cx="2293620" cy="906780"/>
        </a:xfrm>
        <a:prstGeom xmlns:a="http://schemas.openxmlformats.org/drawingml/2006/main" prst="straightConnector1">
          <a:avLst/>
        </a:prstGeom>
        <a:ln xmlns:a="http://schemas.openxmlformats.org/drawingml/2006/main" w="47625">
          <a:solidFill>
            <a:schemeClr val="accent3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0.73809</cdr:x>
      <cdr:y>0.3949</cdr:y>
    </cdr:from>
    <cdr:to>
      <cdr:x>0.96858</cdr:x>
      <cdr:y>0.39732</cdr:y>
    </cdr:to>
    <cdr:cxnSp macro="">
      <cdr:nvCxnSpPr>
        <cdr:cNvPr id="7" name="Straight Arrow Connector 6"/>
        <cdr:cNvCxnSpPr/>
      </cdr:nvCxnSpPr>
      <cdr:spPr>
        <a:xfrm xmlns:a="http://schemas.openxmlformats.org/drawingml/2006/main" flipV="1">
          <a:off x="6393180" y="2484120"/>
          <a:ext cx="1996440" cy="15240"/>
        </a:xfrm>
        <a:prstGeom xmlns:a="http://schemas.openxmlformats.org/drawingml/2006/main" prst="straightConnector1">
          <a:avLst/>
        </a:prstGeom>
        <a:ln xmlns:a="http://schemas.openxmlformats.org/drawingml/2006/main" w="47625">
          <a:solidFill>
            <a:schemeClr val="accent1">
              <a:lumMod val="75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0.26852</cdr:x>
      <cdr:y>0.23333</cdr:y>
    </cdr:from>
    <cdr:to>
      <cdr:x>0.41103</cdr:x>
      <cdr:y>0.33024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209800" y="1066799"/>
          <a:ext cx="1172800" cy="443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2400" b="1" dirty="0">
              <a:solidFill>
                <a:schemeClr val="accent2">
                  <a:lumMod val="75000"/>
                </a:schemeClr>
              </a:solidFill>
            </a:rPr>
            <a:t>-410%</a:t>
          </a:r>
        </a:p>
      </cdr:txBody>
    </cdr:sp>
  </cdr:relSizeAnchor>
  <cdr:relSizeAnchor xmlns:cdr="http://schemas.openxmlformats.org/drawingml/2006/chartDrawing">
    <cdr:from>
      <cdr:x>0.78704</cdr:x>
      <cdr:y>0.25</cdr:y>
    </cdr:from>
    <cdr:to>
      <cdr:x>0.92956</cdr:x>
      <cdr:y>0.34691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6477000" y="1142999"/>
          <a:ext cx="1172882" cy="443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>
              <a:solidFill>
                <a:schemeClr val="accent1">
                  <a:lumMod val="75000"/>
                </a:schemeClr>
              </a:solidFill>
            </a:rPr>
            <a:t>FLAT</a:t>
          </a:r>
        </a:p>
      </cdr:txBody>
    </cdr:sp>
  </cdr:relSizeAnchor>
  <cdr:relSizeAnchor xmlns:cdr="http://schemas.openxmlformats.org/drawingml/2006/chartDrawing">
    <cdr:from>
      <cdr:x>0.5</cdr:x>
      <cdr:y>0.35</cdr:y>
    </cdr:from>
    <cdr:to>
      <cdr:x>0.64252</cdr:x>
      <cdr:y>0.44691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114800" y="1600199"/>
          <a:ext cx="1172882" cy="443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>
              <a:solidFill>
                <a:schemeClr val="accent3">
                  <a:lumMod val="75000"/>
                </a:schemeClr>
              </a:solidFill>
            </a:rPr>
            <a:t>+220%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0.45563</cdr:x>
      <cdr:y>0.07887</cdr:y>
    </cdr:from>
    <cdr:to>
      <cdr:x>0.97117</cdr:x>
      <cdr:y>0.13321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49649" y="381000"/>
          <a:ext cx="4242688" cy="262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accent6">
                  <a:lumMod val="75000"/>
                </a:schemeClr>
              </a:solidFill>
            </a:rPr>
            <a:t>Hampton</a:t>
          </a:r>
          <a:r>
            <a:rPr lang="en-US" sz="1400" b="1" baseline="0" dirty="0">
              <a:solidFill>
                <a:schemeClr val="accent6">
                  <a:lumMod val="75000"/>
                </a:schemeClr>
              </a:solidFill>
            </a:rPr>
            <a:t> Roads Long-Term Annualized Growth Rate</a:t>
          </a:r>
          <a:endParaRPr lang="en-US" sz="14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0.1324</cdr:x>
      <cdr:y>0.44875</cdr:y>
    </cdr:from>
    <cdr:to>
      <cdr:x>0.66608</cdr:x>
      <cdr:y>0.78842</cdr:y>
    </cdr:to>
    <cdr:sp macro="" textlink="">
      <cdr:nvSpPr>
        <cdr:cNvPr id="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89599" y="2133600"/>
          <a:ext cx="4391973" cy="1614993"/>
        </a:xfrm>
        <a:prstGeom xmlns:a="http://schemas.openxmlformats.org/drawingml/2006/main" prst="rect">
          <a:avLst/>
        </a:prstGeom>
        <a:solidFill xmlns:a="http://schemas.openxmlformats.org/drawingml/2006/main">
          <a:srgbClr val="00B050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marL="342900" marR="0" lvl="0" indent="-342900">
            <a:lnSpc>
              <a:spcPts val="1600"/>
            </a:lnSpc>
            <a:spcBef>
              <a:spcPts val="0"/>
            </a:spcBef>
            <a:spcAft>
              <a:spcPts val="0"/>
            </a:spcAft>
            <a:buFont typeface="Symbol"/>
            <a:buChar char=""/>
          </a:pPr>
          <a:r>
            <a:rPr lang="en-US" sz="1400" b="1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rPr>
            <a:t>In 2003 there were 113,400 uniformed military personnel in Hampton Roads. </a:t>
          </a:r>
          <a:endParaRPr lang="en-US" sz="1400" dirty="0">
            <a:solidFill>
              <a:schemeClr val="bg1"/>
            </a:solidFill>
            <a:effectLst/>
            <a:latin typeface="Calibri"/>
            <a:ea typeface="Calibri"/>
            <a:cs typeface="Times New Roman"/>
          </a:endParaRPr>
        </a:p>
        <a:p xmlns:a="http://schemas.openxmlformats.org/drawingml/2006/main">
          <a:pPr marL="342900" marR="0" lvl="0" indent="-342900">
            <a:lnSpc>
              <a:spcPts val="1500"/>
            </a:lnSpc>
            <a:spcBef>
              <a:spcPts val="0"/>
            </a:spcBef>
            <a:spcAft>
              <a:spcPts val="0"/>
            </a:spcAft>
            <a:buFont typeface="Symbol"/>
            <a:buChar char=""/>
          </a:pPr>
          <a:r>
            <a:rPr lang="en-US" sz="1400" b="1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rPr>
            <a:t>There were 27,500 fewer military personnel in the region in 2015 than there was in 2003.</a:t>
          </a:r>
          <a:endParaRPr lang="en-US" sz="1400" dirty="0">
            <a:solidFill>
              <a:schemeClr val="bg1"/>
            </a:solidFill>
            <a:effectLst/>
            <a:latin typeface="Calibri"/>
            <a:ea typeface="Calibri"/>
            <a:cs typeface="Times New Roman"/>
          </a:endParaRPr>
        </a:p>
        <a:p xmlns:a="http://schemas.openxmlformats.org/drawingml/2006/main">
          <a:pPr marL="342900" marR="0" lvl="0" indent="-342900">
            <a:lnSpc>
              <a:spcPts val="1600"/>
            </a:lnSpc>
            <a:spcBef>
              <a:spcPts val="0"/>
            </a:spcBef>
            <a:spcAft>
              <a:spcPts val="0"/>
            </a:spcAft>
            <a:buFont typeface="Symbol"/>
            <a:buChar char=""/>
          </a:pPr>
          <a:r>
            <a:rPr lang="en-US" sz="1400" b="1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rPr>
            <a:t>The number of military personnel increased by 100 from 2014 to 2015, the region's first increase in 9 years.</a:t>
          </a:r>
          <a:endParaRPr lang="en-US" sz="1400" dirty="0">
            <a:solidFill>
              <a:schemeClr val="bg1"/>
            </a:solidFill>
            <a:effectLst/>
            <a:latin typeface="Calibri"/>
            <a:ea typeface="Calibri"/>
            <a:cs typeface="Times New Roman"/>
          </a:endParaRPr>
        </a:p>
        <a:p xmlns:a="http://schemas.openxmlformats.org/drawingml/2006/main">
          <a:pPr marL="0" marR="0">
            <a:lnSpc>
              <a:spcPts val="1100"/>
            </a:lnSpc>
            <a:spcBef>
              <a:spcPts val="0"/>
            </a:spcBef>
            <a:spcAft>
              <a:spcPts val="0"/>
            </a:spcAft>
          </a:pPr>
          <a:r>
            <a:rPr lang="en-US" sz="1100" dirty="0">
              <a:effectLst/>
              <a:latin typeface="Calibri"/>
              <a:ea typeface="Calibri"/>
              <a:cs typeface="Times New Roman"/>
            </a:rPr>
            <a:t> </a:t>
          </a:r>
        </a:p>
      </cdr:txBody>
    </cdr:sp>
  </cdr:relSizeAnchor>
  <cdr:relSizeAnchor xmlns:cdr="http://schemas.openxmlformats.org/drawingml/2006/chartDrawing">
    <cdr:from>
      <cdr:x>0.25</cdr:x>
      <cdr:y>0.09616</cdr:y>
    </cdr:from>
    <cdr:to>
      <cdr:x>0.89059</cdr:x>
      <cdr:y>0.26202</cdr:y>
    </cdr:to>
    <cdr:cxnSp macro="">
      <cdr:nvCxnSpPr>
        <cdr:cNvPr id="6" name="Straight Arrow Connector 5"/>
        <cdr:cNvCxnSpPr/>
      </cdr:nvCxnSpPr>
      <cdr:spPr>
        <a:xfrm xmlns:a="http://schemas.openxmlformats.org/drawingml/2006/main">
          <a:off x="2057400" y="457200"/>
          <a:ext cx="5271800" cy="788592"/>
        </a:xfrm>
        <a:prstGeom xmlns:a="http://schemas.openxmlformats.org/drawingml/2006/main" prst="straightConnector1">
          <a:avLst/>
        </a:prstGeom>
        <a:ln xmlns:a="http://schemas.openxmlformats.org/drawingml/2006/main" w="3492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0.60185</cdr:x>
      <cdr:y>0.04808</cdr:y>
    </cdr:from>
    <cdr:to>
      <cdr:x>0.95343</cdr:x>
      <cdr:y>0.21671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953000" y="228600"/>
          <a:ext cx="2893348" cy="8017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/>
            <a:t>24.3%</a:t>
          </a:r>
          <a:r>
            <a:rPr lang="en-US" sz="1400" b="1" baseline="0" dirty="0"/>
            <a:t> decline in military personnel from 2003 to 2014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0.90741</cdr:x>
      <cdr:y>0.20835</cdr:y>
    </cdr:from>
    <cdr:to>
      <cdr:x>1</cdr:x>
      <cdr:y>0.29995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7467600" y="990600"/>
          <a:ext cx="762000" cy="435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85,855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0.70753</cdr:x>
      <cdr:y>0.11428</cdr:y>
    </cdr:from>
    <cdr:to>
      <cdr:x>0.98042</cdr:x>
      <cdr:y>0.17222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132129" y="719680"/>
          <a:ext cx="2365128" cy="364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>
              <a:solidFill>
                <a:schemeClr val="accent6">
                  <a:lumMod val="75000"/>
                </a:schemeClr>
              </a:solidFill>
            </a:rPr>
            <a:t>Consensus Forecast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F76A2-D908-4EB4-AC41-79CF81B0995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BEA2F-28ED-4BB3-834A-D36B1635A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27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7D1B1A3-5FCB-4845-8C3E-F94B642C941D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EF293A-F80B-4E9D-B0C0-545F5C103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5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38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68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16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16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96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19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98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416427"/>
            <a:ext cx="6477000" cy="4422775"/>
          </a:xfrm>
        </p:spPr>
        <p:txBody>
          <a:bodyPr>
            <a:normAutofit lnSpcReduction="10000"/>
          </a:bodyPr>
          <a:lstStyle/>
          <a:p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48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EF293A-F80B-4E9D-B0C0-545F5C10355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20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26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8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7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5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3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0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0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3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42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7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E9795-CDC5-499C-9CD1-59E74DCBA04B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C6631-1A8B-4FBD-AD05-7971E2CFCCE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ounded Rectangle 6"/>
          <p:cNvSpPr/>
          <p:nvPr userDrawn="1"/>
        </p:nvSpPr>
        <p:spPr>
          <a:xfrm>
            <a:off x="152400" y="141287"/>
            <a:ext cx="8839200" cy="6248400"/>
          </a:xfrm>
          <a:prstGeom prst="roundRect">
            <a:avLst>
              <a:gd name="adj" fmla="val 4028"/>
            </a:avLst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 w="38100">
            <a:solidFill>
              <a:srgbClr val="006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1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grootendorst@hrpdcva.go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7122" y="6436312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63FF"/>
                </a:solidFill>
                <a:latin typeface="Lucida Console" pitchFamily="49" charset="0"/>
              </a:rPr>
              <a:t>2012 REGIONAL FORECAST</a:t>
            </a:r>
            <a:endParaRPr lang="en-US" b="1" dirty="0">
              <a:solidFill>
                <a:srgbClr val="0063FF"/>
              </a:solidFill>
              <a:latin typeface="Lucida Console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36312"/>
            <a:ext cx="9144000" cy="4216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722" y="2743200"/>
            <a:ext cx="8686800" cy="1146175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  <a:t>Presented to the Hampton Roads Planning District Commission</a:t>
            </a:r>
            <a:br>
              <a:rPr lang="en-US" b="1" dirty="0" smtClean="0">
                <a:solidFill>
                  <a:srgbClr val="C00000"/>
                </a:solidFill>
                <a:latin typeface="+mn-lt"/>
                <a:cs typeface="Aharoni" pitchFamily="2" charset="-79"/>
              </a:rPr>
            </a:br>
            <a:endParaRPr lang="en-US" sz="3600" b="1" dirty="0">
              <a:solidFill>
                <a:srgbClr val="C00000"/>
              </a:solidFill>
              <a:latin typeface="+mn-lt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2780" y="3886200"/>
            <a:ext cx="7848600" cy="2133600"/>
          </a:xfrm>
        </p:spPr>
        <p:txBody>
          <a:bodyPr>
            <a:normAutofit/>
          </a:bodyPr>
          <a:lstStyle/>
          <a:p>
            <a:pPr algn="l"/>
            <a:endParaRPr lang="en-US" sz="22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Greg Grootendorst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Chief Economist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January 19, 2017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Agenda Item </a:t>
            </a:r>
            <a:r>
              <a:rPr lang="en-US" sz="2200" b="1" dirty="0" smtClean="0">
                <a:solidFill>
                  <a:schemeClr val="tx1"/>
                </a:solidFill>
              </a:rPr>
              <a:t>#8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19" y="6096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63FF"/>
                </a:solidFill>
                <a:cs typeface="Aharoni" pitchFamily="2" charset="-79"/>
              </a:rPr>
              <a:t>2017 Regional Economic Forecast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981200"/>
            <a:ext cx="8839200" cy="0"/>
          </a:xfrm>
          <a:prstGeom prst="line">
            <a:avLst/>
          </a:prstGeom>
          <a:ln w="127000">
            <a:solidFill>
              <a:srgbClr val="006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739" y="4800600"/>
            <a:ext cx="3557139" cy="103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929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3FF"/>
                </a:solidFill>
              </a:rPr>
              <a:t>Foreclosures in Hampton Roads</a:t>
            </a:r>
            <a:endParaRPr lang="en-US" b="1" dirty="0">
              <a:solidFill>
                <a:srgbClr val="0063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8814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19418" y="6079867"/>
            <a:ext cx="441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Zillow.com and HRPDC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10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50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3FF"/>
                </a:solidFill>
              </a:rPr>
              <a:t>Value of Single Family Building Permits in Hampton Roads 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11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19418" y="6079867"/>
            <a:ext cx="441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U.S. Census Bureau and HRPDC</a:t>
            </a:r>
            <a:endParaRPr lang="en-US" sz="1200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954363"/>
              </p:ext>
            </p:extLst>
          </p:nvPr>
        </p:nvGraphicFramePr>
        <p:xfrm>
          <a:off x="457200" y="1371600"/>
          <a:ext cx="8229600" cy="4846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4503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63FF"/>
                </a:solidFill>
              </a:rPr>
              <a:t>Indexed Taxable Retail Sales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12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19418" y="6079867"/>
            <a:ext cx="441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Virginia Department of Taxation and HRPDC</a:t>
            </a:r>
            <a:endParaRPr lang="en-US" sz="1200" dirty="0"/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699461"/>
              </p:ext>
            </p:extLst>
          </p:nvPr>
        </p:nvGraphicFramePr>
        <p:xfrm>
          <a:off x="525033" y="1283669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6503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63FF"/>
                </a:solidFill>
              </a:rPr>
              <a:t>Auto and Truck Sales in Hampton Roads</a:t>
            </a:r>
            <a:endParaRPr lang="en-US" sz="3600" b="1" dirty="0">
              <a:solidFill>
                <a:srgbClr val="0063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13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665060"/>
              </p:ext>
            </p:extLst>
          </p:nvPr>
        </p:nvGraphicFramePr>
        <p:xfrm>
          <a:off x="457200" y="12954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219418" y="6079867"/>
            <a:ext cx="441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Virginia Automobile Dealers Association and HRPDC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4503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63FF"/>
                </a:solidFill>
              </a:rPr>
              <a:t>Taxable Accommodations in HR</a:t>
            </a:r>
            <a:endParaRPr lang="en-US" b="1" dirty="0">
              <a:solidFill>
                <a:srgbClr val="0063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931973"/>
              </p:ext>
            </p:extLst>
          </p:nvPr>
        </p:nvGraphicFramePr>
        <p:xfrm>
          <a:off x="457200" y="1447800"/>
          <a:ext cx="8229600" cy="467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/>
          <p:cNvSpPr/>
          <p:nvPr/>
        </p:nvSpPr>
        <p:spPr>
          <a:xfrm>
            <a:off x="6400800" y="2057400"/>
            <a:ext cx="2209800" cy="12954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14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9418" y="6079867"/>
            <a:ext cx="441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Virginia </a:t>
            </a:r>
            <a:r>
              <a:rPr lang="en-US" sz="1200" dirty="0" smtClean="0"/>
              <a:t>Department of Taxation </a:t>
            </a:r>
            <a:r>
              <a:rPr lang="en-US" sz="1200" dirty="0" smtClean="0"/>
              <a:t>and HRPDC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9888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3FF"/>
                </a:solidFill>
              </a:rPr>
              <a:t>Hampton Roads Employment by Type</a:t>
            </a:r>
            <a:endParaRPr lang="en-US" b="1" dirty="0">
              <a:solidFill>
                <a:srgbClr val="0063FF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54823"/>
              </p:ext>
            </p:extLst>
          </p:nvPr>
        </p:nvGraphicFramePr>
        <p:xfrm>
          <a:off x="457200" y="12954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47800" y="3572470"/>
            <a:ext cx="76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1969</a:t>
            </a:r>
          </a:p>
          <a:p>
            <a:pPr algn="ctr"/>
            <a:r>
              <a:rPr lang="en-US" b="1" dirty="0" smtClean="0"/>
              <a:t>26.4%</a:t>
            </a:r>
          </a:p>
          <a:p>
            <a:pPr algn="ctr"/>
            <a:r>
              <a:rPr lang="en-US" b="1" dirty="0" smtClean="0"/>
              <a:t>37.2%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33600" y="357247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Year:</a:t>
            </a: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&lt;--      </a:t>
            </a:r>
            <a:r>
              <a:rPr lang="en-US" sz="1700" b="1" dirty="0" smtClean="0"/>
              <a:t>Military Personnel as a % of Total Employment      </a:t>
            </a:r>
            <a:r>
              <a:rPr lang="en-US" b="1" dirty="0" smtClean="0"/>
              <a:t>--&gt;  </a:t>
            </a:r>
          </a:p>
          <a:p>
            <a:pPr algn="ctr"/>
            <a:r>
              <a:rPr lang="en-US" b="1" dirty="0" smtClean="0"/>
              <a:t>&lt;-- </a:t>
            </a:r>
            <a:r>
              <a:rPr lang="en-US" sz="1700" b="1" dirty="0" smtClean="0"/>
              <a:t>ALL Federal Employment as a % of Total Employment  </a:t>
            </a:r>
            <a:r>
              <a:rPr lang="en-US" b="1" dirty="0" smtClean="0"/>
              <a:t>--&gt;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620000" y="3572470"/>
            <a:ext cx="76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2015</a:t>
            </a:r>
          </a:p>
          <a:p>
            <a:pPr algn="ctr"/>
            <a:r>
              <a:rPr lang="en-US" b="1" dirty="0" smtClean="0"/>
              <a:t>8.3%</a:t>
            </a:r>
          </a:p>
          <a:p>
            <a:pPr algn="ctr"/>
            <a:r>
              <a:rPr lang="en-US" b="1" dirty="0" smtClean="0"/>
              <a:t>13.8%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15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12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"/>
          <p:cNvSpPr txBox="1"/>
          <p:nvPr/>
        </p:nvSpPr>
        <p:spPr>
          <a:xfrm>
            <a:off x="4740897" y="5943600"/>
            <a:ext cx="3782160" cy="2532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/>
              <a:t>Sources: Bureau</a:t>
            </a:r>
            <a:r>
              <a:rPr lang="en-US" sz="1200" baseline="0" dirty="0"/>
              <a:t> of Economic Analysis and HRPDC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0209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263095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16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63FF"/>
                </a:solidFill>
              </a:rPr>
              <a:t>Military Personnel in Hampton Roads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4740897" y="5943600"/>
            <a:ext cx="3782160" cy="2532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/>
              <a:t>Sources: Bureau</a:t>
            </a:r>
            <a:r>
              <a:rPr lang="en-US" sz="1200" baseline="0" dirty="0"/>
              <a:t> of Economic Analysis and HRPDC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2872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3FF"/>
                </a:solidFill>
              </a:rPr>
              <a:t>Defense Spending in Hampton Roads</a:t>
            </a:r>
            <a:br>
              <a:rPr lang="en-US" b="1" dirty="0" smtClean="0">
                <a:solidFill>
                  <a:srgbClr val="0063FF"/>
                </a:solidFill>
              </a:rPr>
            </a:br>
            <a:r>
              <a:rPr lang="en-US" sz="3100" b="1" dirty="0" smtClean="0">
                <a:solidFill>
                  <a:srgbClr val="0063FF"/>
                </a:solidFill>
              </a:rPr>
              <a:t>Inflation-Adjusted</a:t>
            </a:r>
            <a:endParaRPr lang="en-US" sz="3100" b="1" dirty="0">
              <a:solidFill>
                <a:srgbClr val="0063FF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394800"/>
              </p:ext>
            </p:extLst>
          </p:nvPr>
        </p:nvGraphicFramePr>
        <p:xfrm>
          <a:off x="457200" y="1524000"/>
          <a:ext cx="8229600" cy="4602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17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1"/>
          <p:cNvSpPr txBox="1"/>
          <p:nvPr/>
        </p:nvSpPr>
        <p:spPr>
          <a:xfrm>
            <a:off x="4651686" y="6070238"/>
            <a:ext cx="3782160" cy="2532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/>
              <a:t>Sources</a:t>
            </a:r>
            <a:r>
              <a:rPr lang="en-US" sz="1200" dirty="0" smtClean="0"/>
              <a:t>:</a:t>
            </a:r>
            <a:r>
              <a:rPr lang="en-US" sz="1200" baseline="0" dirty="0" smtClean="0"/>
              <a:t> </a:t>
            </a:r>
            <a:r>
              <a:rPr lang="en-US" sz="1200" baseline="0" dirty="0"/>
              <a:t>HRPDC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16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3FF"/>
                </a:solidFill>
              </a:rPr>
              <a:t>DoD Budget &amp; Expenditures</a:t>
            </a:r>
            <a:endParaRPr lang="en-US" b="1" dirty="0">
              <a:solidFill>
                <a:srgbClr val="0063FF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089233"/>
              </p:ext>
            </p:extLst>
          </p:nvPr>
        </p:nvGraphicFramePr>
        <p:xfrm>
          <a:off x="457200" y="12954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18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9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"/>
          <p:cNvSpPr txBox="1"/>
          <p:nvPr/>
        </p:nvSpPr>
        <p:spPr>
          <a:xfrm>
            <a:off x="4740897" y="6045423"/>
            <a:ext cx="3782160" cy="2532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 smtClean="0"/>
              <a:t>Source:</a:t>
            </a:r>
            <a:r>
              <a:rPr lang="en-US" sz="1200" baseline="0" dirty="0" smtClean="0"/>
              <a:t> </a:t>
            </a:r>
            <a:r>
              <a:rPr lang="en-US" sz="1200" baseline="0" dirty="0"/>
              <a:t>HRPDC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717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  <p:bldGraphic spid="6" grpId="1" uiExpand="1">
        <p:bldSub>
          <a:bldChart bld="series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/>
          <p:nvPr/>
        </p:nvGrpSpPr>
        <p:grpSpPr>
          <a:xfrm>
            <a:off x="897262" y="2469698"/>
            <a:ext cx="7649838" cy="348916"/>
            <a:chOff x="795662" y="1340986"/>
            <a:chExt cx="7649838" cy="348916"/>
          </a:xfrm>
        </p:grpSpPr>
        <p:sp>
          <p:nvSpPr>
            <p:cNvPr id="21" name="Text Box 2"/>
            <p:cNvSpPr txBox="1">
              <a:spLocks noChangeArrowheads="1"/>
            </p:cNvSpPr>
            <p:nvPr/>
          </p:nvSpPr>
          <p:spPr bwMode="auto">
            <a:xfrm>
              <a:off x="795662" y="1370814"/>
              <a:ext cx="2895600" cy="319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% </a:t>
              </a: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Growth in </a:t>
              </a: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Employment</a:t>
              </a:r>
              <a:endParaRPr kumimoji="0" lang="en-US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2" name="AutoShape 3"/>
            <p:cNvSpPr>
              <a:spLocks noChangeAspect="1" noChangeArrowheads="1"/>
            </p:cNvSpPr>
            <p:nvPr/>
          </p:nvSpPr>
          <p:spPr bwMode="auto">
            <a:xfrm>
              <a:off x="4724400" y="1447800"/>
              <a:ext cx="3200400" cy="128016"/>
            </a:xfrm>
            <a:prstGeom prst="roundRect">
              <a:avLst>
                <a:gd name="adj" fmla="val 50000"/>
              </a:avLst>
            </a:prstGeom>
            <a:solidFill>
              <a:srgbClr val="DDD8C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Text Box 5"/>
            <p:cNvSpPr txBox="1">
              <a:spLocks noChangeArrowheads="1"/>
            </p:cNvSpPr>
            <p:nvPr/>
          </p:nvSpPr>
          <p:spPr bwMode="auto">
            <a:xfrm>
              <a:off x="4290688" y="1371600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effectLst/>
                  <a:latin typeface="Tw Cen MT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7975600" y="1340986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100" b="1" dirty="0" smtClean="0">
                  <a:latin typeface="Tw Cen MT" pitchFamily="34" charset="0"/>
                  <a:cs typeface="Arial" pitchFamily="34" charset="0"/>
                </a:rPr>
                <a:t>36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42"/>
          <p:cNvGrpSpPr/>
          <p:nvPr/>
        </p:nvGrpSpPr>
        <p:grpSpPr>
          <a:xfrm>
            <a:off x="897262" y="4343400"/>
            <a:ext cx="7649838" cy="356616"/>
            <a:chOff x="838200" y="1219200"/>
            <a:chExt cx="7649838" cy="356616"/>
          </a:xfrm>
        </p:grpSpPr>
        <p:sp>
          <p:nvSpPr>
            <p:cNvPr id="29" name="Text Box 2"/>
            <p:cNvSpPr txBox="1">
              <a:spLocks noChangeArrowheads="1"/>
            </p:cNvSpPr>
            <p:nvPr/>
          </p:nvSpPr>
          <p:spPr bwMode="auto">
            <a:xfrm>
              <a:off x="838200" y="1219200"/>
              <a:ext cx="2895600" cy="319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% </a:t>
              </a: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Change in the </a:t>
              </a: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Number </a:t>
              </a: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of People with a Colleg</a:t>
              </a: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e </a:t>
              </a: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Degree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AutoShape 3"/>
            <p:cNvSpPr>
              <a:spLocks noChangeAspect="1" noChangeArrowheads="1"/>
            </p:cNvSpPr>
            <p:nvPr/>
          </p:nvSpPr>
          <p:spPr bwMode="auto">
            <a:xfrm>
              <a:off x="4724400" y="1447800"/>
              <a:ext cx="3200400" cy="128016"/>
            </a:xfrm>
            <a:prstGeom prst="roundRect">
              <a:avLst>
                <a:gd name="adj" fmla="val 50000"/>
              </a:avLst>
            </a:prstGeom>
            <a:solidFill>
              <a:srgbClr val="DDD8C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Text Box 5"/>
            <p:cNvSpPr txBox="1">
              <a:spLocks noChangeArrowheads="1"/>
            </p:cNvSpPr>
            <p:nvPr/>
          </p:nvSpPr>
          <p:spPr bwMode="auto">
            <a:xfrm>
              <a:off x="4265288" y="1345063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effectLst/>
                  <a:latin typeface="Tw Cen MT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6"/>
            <p:cNvSpPr txBox="1">
              <a:spLocks noChangeArrowheads="1"/>
            </p:cNvSpPr>
            <p:nvPr/>
          </p:nvSpPr>
          <p:spPr bwMode="auto">
            <a:xfrm>
              <a:off x="8018138" y="1345063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100" b="1" dirty="0" smtClean="0">
                  <a:latin typeface="Tw Cen MT" pitchFamily="34" charset="0"/>
                  <a:cs typeface="Arial" pitchFamily="34" charset="0"/>
                </a:rPr>
                <a:t>36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42"/>
          <p:cNvGrpSpPr/>
          <p:nvPr/>
        </p:nvGrpSpPr>
        <p:grpSpPr>
          <a:xfrm>
            <a:off x="914400" y="5091112"/>
            <a:ext cx="7630788" cy="319088"/>
            <a:chOff x="698500" y="1204912"/>
            <a:chExt cx="7630788" cy="319088"/>
          </a:xfrm>
        </p:grpSpPr>
        <p:sp>
          <p:nvSpPr>
            <p:cNvPr id="37" name="Text Box 2"/>
            <p:cNvSpPr txBox="1">
              <a:spLocks noChangeArrowheads="1"/>
            </p:cNvSpPr>
            <p:nvPr/>
          </p:nvSpPr>
          <p:spPr bwMode="auto">
            <a:xfrm>
              <a:off x="698500" y="1204912"/>
              <a:ext cx="2895600" cy="319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% Change in Home Prices</a:t>
              </a:r>
              <a:endParaRPr kumimoji="0" lang="en-US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8" name="AutoShape 3"/>
            <p:cNvSpPr>
              <a:spLocks noChangeAspect="1" noChangeArrowheads="1"/>
            </p:cNvSpPr>
            <p:nvPr/>
          </p:nvSpPr>
          <p:spPr bwMode="auto">
            <a:xfrm>
              <a:off x="4565015" y="1304582"/>
              <a:ext cx="3200400" cy="128016"/>
            </a:xfrm>
            <a:prstGeom prst="roundRect">
              <a:avLst>
                <a:gd name="adj" fmla="val 50000"/>
              </a:avLst>
            </a:prstGeom>
            <a:solidFill>
              <a:srgbClr val="DDD8C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Text Box 5"/>
            <p:cNvSpPr txBox="1">
              <a:spLocks noChangeArrowheads="1"/>
            </p:cNvSpPr>
            <p:nvPr/>
          </p:nvSpPr>
          <p:spPr bwMode="auto">
            <a:xfrm>
              <a:off x="4114800" y="1212145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effectLst/>
                  <a:latin typeface="Tw Cen MT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 Box 6"/>
            <p:cNvSpPr txBox="1">
              <a:spLocks noChangeArrowheads="1"/>
            </p:cNvSpPr>
            <p:nvPr/>
          </p:nvSpPr>
          <p:spPr bwMode="auto">
            <a:xfrm>
              <a:off x="7859388" y="1222585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100" b="1" dirty="0" smtClean="0">
                  <a:latin typeface="Tw Cen MT" pitchFamily="34" charset="0"/>
                  <a:cs typeface="Arial" pitchFamily="34" charset="0"/>
                </a:rPr>
                <a:t>36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42"/>
          <p:cNvGrpSpPr/>
          <p:nvPr/>
        </p:nvGrpSpPr>
        <p:grpSpPr>
          <a:xfrm>
            <a:off x="914400" y="5743567"/>
            <a:ext cx="7632700" cy="319088"/>
            <a:chOff x="698500" y="1141571"/>
            <a:chExt cx="7632700" cy="319088"/>
          </a:xfrm>
        </p:grpSpPr>
        <p:sp>
          <p:nvSpPr>
            <p:cNvPr id="45" name="Text Box 2"/>
            <p:cNvSpPr txBox="1">
              <a:spLocks noChangeArrowheads="1"/>
            </p:cNvSpPr>
            <p:nvPr/>
          </p:nvSpPr>
          <p:spPr bwMode="auto">
            <a:xfrm>
              <a:off x="698500" y="1141571"/>
              <a:ext cx="3200400" cy="319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% Change in Per Capita Income</a:t>
              </a:r>
              <a:endParaRPr kumimoji="0" lang="en-US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6" name="AutoShape 3"/>
            <p:cNvSpPr>
              <a:spLocks noChangeAspect="1" noChangeArrowheads="1"/>
            </p:cNvSpPr>
            <p:nvPr/>
          </p:nvSpPr>
          <p:spPr bwMode="auto">
            <a:xfrm>
              <a:off x="4590415" y="1284732"/>
              <a:ext cx="3200400" cy="128016"/>
            </a:xfrm>
            <a:prstGeom prst="roundRect">
              <a:avLst>
                <a:gd name="adj" fmla="val 50000"/>
              </a:avLst>
            </a:prstGeom>
            <a:solidFill>
              <a:srgbClr val="DDD8C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Text Box 5"/>
            <p:cNvSpPr txBox="1">
              <a:spLocks noChangeArrowheads="1"/>
            </p:cNvSpPr>
            <p:nvPr/>
          </p:nvSpPr>
          <p:spPr bwMode="auto">
            <a:xfrm>
              <a:off x="4140200" y="1236821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effectLst/>
                  <a:latin typeface="Tw Cen MT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6"/>
            <p:cNvSpPr txBox="1">
              <a:spLocks noChangeArrowheads="1"/>
            </p:cNvSpPr>
            <p:nvPr/>
          </p:nvSpPr>
          <p:spPr bwMode="auto">
            <a:xfrm>
              <a:off x="7861300" y="1236821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100" b="1" dirty="0" smtClean="0">
                  <a:latin typeface="Tw Cen MT" pitchFamily="34" charset="0"/>
                  <a:cs typeface="Arial" pitchFamily="34" charset="0"/>
                </a:rPr>
                <a:t>36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42"/>
          <p:cNvGrpSpPr/>
          <p:nvPr/>
        </p:nvGrpSpPr>
        <p:grpSpPr>
          <a:xfrm>
            <a:off x="897262" y="3124200"/>
            <a:ext cx="7637138" cy="363760"/>
            <a:chOff x="821062" y="1371600"/>
            <a:chExt cx="7637138" cy="363760"/>
          </a:xfrm>
        </p:grpSpPr>
        <p:sp>
          <p:nvSpPr>
            <p:cNvPr id="53" name="Text Box 2"/>
            <p:cNvSpPr txBox="1">
              <a:spLocks noChangeArrowheads="1"/>
            </p:cNvSpPr>
            <p:nvPr/>
          </p:nvSpPr>
          <p:spPr bwMode="auto">
            <a:xfrm>
              <a:off x="821062" y="1416272"/>
              <a:ext cx="3293738" cy="319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% Growth in Retail Employment</a:t>
              </a:r>
              <a:endParaRPr kumimoji="0" lang="en-US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4" name="AutoShape 3"/>
            <p:cNvSpPr>
              <a:spLocks noChangeAspect="1" noChangeArrowheads="1"/>
            </p:cNvSpPr>
            <p:nvPr/>
          </p:nvSpPr>
          <p:spPr bwMode="auto">
            <a:xfrm>
              <a:off x="4724400" y="1447800"/>
              <a:ext cx="3200400" cy="128016"/>
            </a:xfrm>
            <a:prstGeom prst="roundRect">
              <a:avLst>
                <a:gd name="adj" fmla="val 50000"/>
              </a:avLst>
            </a:prstGeom>
            <a:solidFill>
              <a:srgbClr val="DDD8C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Text Box 5"/>
            <p:cNvSpPr txBox="1">
              <a:spLocks noChangeArrowheads="1"/>
            </p:cNvSpPr>
            <p:nvPr/>
          </p:nvSpPr>
          <p:spPr bwMode="auto">
            <a:xfrm>
              <a:off x="4306563" y="1371600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effectLst/>
                  <a:latin typeface="Tw Cen MT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Text Box 6"/>
            <p:cNvSpPr txBox="1">
              <a:spLocks noChangeArrowheads="1"/>
            </p:cNvSpPr>
            <p:nvPr/>
          </p:nvSpPr>
          <p:spPr bwMode="auto">
            <a:xfrm>
              <a:off x="7988300" y="1371600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100" b="1" dirty="0" smtClean="0">
                  <a:latin typeface="Tw Cen MT" pitchFamily="34" charset="0"/>
                  <a:cs typeface="Arial" pitchFamily="34" charset="0"/>
                </a:rPr>
                <a:t>36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42"/>
          <p:cNvGrpSpPr/>
          <p:nvPr/>
        </p:nvGrpSpPr>
        <p:grpSpPr>
          <a:xfrm>
            <a:off x="914826" y="3764071"/>
            <a:ext cx="7632274" cy="335053"/>
            <a:chOff x="846239" y="1318527"/>
            <a:chExt cx="7632274" cy="335053"/>
          </a:xfrm>
        </p:grpSpPr>
        <p:sp>
          <p:nvSpPr>
            <p:cNvPr id="61" name="Text Box 2"/>
            <p:cNvSpPr txBox="1">
              <a:spLocks noChangeArrowheads="1"/>
            </p:cNvSpPr>
            <p:nvPr/>
          </p:nvSpPr>
          <p:spPr bwMode="auto">
            <a:xfrm>
              <a:off x="846239" y="1334492"/>
              <a:ext cx="3409524" cy="319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  <a:cs typeface="Arial" pitchFamily="34" charset="0"/>
                </a:rPr>
                <a:t>% Growth in the Private Sector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" name="AutoShape 3"/>
            <p:cNvSpPr>
              <a:spLocks noChangeAspect="1" noChangeArrowheads="1"/>
            </p:cNvSpPr>
            <p:nvPr/>
          </p:nvSpPr>
          <p:spPr bwMode="auto">
            <a:xfrm>
              <a:off x="4724400" y="1447800"/>
              <a:ext cx="3200400" cy="128016"/>
            </a:xfrm>
            <a:prstGeom prst="roundRect">
              <a:avLst>
                <a:gd name="adj" fmla="val 50000"/>
              </a:avLst>
            </a:prstGeom>
            <a:solidFill>
              <a:srgbClr val="DDD8C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Text Box 5"/>
            <p:cNvSpPr txBox="1">
              <a:spLocks noChangeArrowheads="1"/>
            </p:cNvSpPr>
            <p:nvPr/>
          </p:nvSpPr>
          <p:spPr bwMode="auto">
            <a:xfrm>
              <a:off x="4286250" y="1318527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effectLst/>
                  <a:latin typeface="Tw Cen MT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 Box 6"/>
            <p:cNvSpPr txBox="1">
              <a:spLocks noChangeArrowheads="1"/>
            </p:cNvSpPr>
            <p:nvPr/>
          </p:nvSpPr>
          <p:spPr bwMode="auto">
            <a:xfrm>
              <a:off x="8008613" y="1371600"/>
              <a:ext cx="469900" cy="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100" b="1" dirty="0" smtClean="0">
                  <a:latin typeface="Tw Cen MT" pitchFamily="34" charset="0"/>
                  <a:cs typeface="Arial" pitchFamily="34" charset="0"/>
                </a:rPr>
                <a:t>36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64"/>
          <p:cNvGrpSpPr/>
          <p:nvPr/>
        </p:nvGrpSpPr>
        <p:grpSpPr>
          <a:xfrm>
            <a:off x="939800" y="1447800"/>
            <a:ext cx="7599038" cy="665202"/>
            <a:chOff x="795662" y="990600"/>
            <a:chExt cx="7599038" cy="665202"/>
          </a:xfrm>
        </p:grpSpPr>
        <p:grpSp>
          <p:nvGrpSpPr>
            <p:cNvPr id="9" name="Group 42"/>
            <p:cNvGrpSpPr/>
            <p:nvPr/>
          </p:nvGrpSpPr>
          <p:grpSpPr>
            <a:xfrm>
              <a:off x="795662" y="1336714"/>
              <a:ext cx="7599038" cy="319088"/>
              <a:chOff x="795662" y="1336714"/>
              <a:chExt cx="7599038" cy="319088"/>
            </a:xfrm>
          </p:grpSpPr>
          <p:sp>
            <p:nvSpPr>
              <p:cNvPr id="69" name="Text Box 2"/>
              <p:cNvSpPr txBox="1">
                <a:spLocks noChangeArrowheads="1"/>
              </p:cNvSpPr>
              <p:nvPr/>
            </p:nvSpPr>
            <p:spPr bwMode="auto">
              <a:xfrm>
                <a:off x="795662" y="1336714"/>
                <a:ext cx="2895600" cy="319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en-US" b="1" dirty="0" smtClean="0">
                    <a:solidFill>
                      <a:schemeClr val="bg1">
                        <a:lumMod val="50000"/>
                      </a:schemeClr>
                    </a:solidFill>
                    <a:cs typeface="Arial" pitchFamily="34" charset="0"/>
                  </a:rPr>
                  <a:t>% Growth in </a:t>
                </a:r>
                <a:r>
                  <a:rPr lang="en-US" b="1" dirty="0" smtClean="0">
                    <a:solidFill>
                      <a:schemeClr val="bg1">
                        <a:lumMod val="50000"/>
                      </a:schemeClr>
                    </a:solidFill>
                    <a:cs typeface="Arial" pitchFamily="34" charset="0"/>
                  </a:rPr>
                  <a:t>Population</a:t>
                </a:r>
                <a:endPara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70" name="AutoShape 3"/>
              <p:cNvSpPr>
                <a:spLocks noChangeAspect="1" noChangeArrowheads="1"/>
              </p:cNvSpPr>
              <p:nvPr/>
            </p:nvSpPr>
            <p:spPr bwMode="auto">
              <a:xfrm>
                <a:off x="4656462" y="1438084"/>
                <a:ext cx="3200400" cy="128016"/>
              </a:xfrm>
              <a:prstGeom prst="roundRect">
                <a:avLst>
                  <a:gd name="adj" fmla="val 50000"/>
                </a:avLst>
              </a:prstGeom>
              <a:solidFill>
                <a:srgbClr val="DDD8C2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1" name="Text Box 5"/>
              <p:cNvSpPr txBox="1">
                <a:spLocks noChangeArrowheads="1"/>
              </p:cNvSpPr>
              <p:nvPr/>
            </p:nvSpPr>
            <p:spPr bwMode="auto">
              <a:xfrm>
                <a:off x="4267200" y="1371600"/>
                <a:ext cx="469900" cy="2238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dirty="0" smtClean="0">
                    <a:ln>
                      <a:noFill/>
                    </a:ln>
                    <a:effectLst/>
                    <a:latin typeface="Tw Cen MT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Text Box 6"/>
              <p:cNvSpPr txBox="1">
                <a:spLocks noChangeArrowheads="1"/>
              </p:cNvSpPr>
              <p:nvPr/>
            </p:nvSpPr>
            <p:spPr bwMode="auto">
              <a:xfrm>
                <a:off x="7924800" y="1371600"/>
                <a:ext cx="469900" cy="2238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en-US" sz="1100" b="1" dirty="0" smtClean="0">
                    <a:latin typeface="Tw Cen MT" pitchFamily="34" charset="0"/>
                    <a:cs typeface="Arial" pitchFamily="34" charset="0"/>
                  </a:rPr>
                  <a:t>36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7" name="Text Box 8"/>
            <p:cNvSpPr txBox="1">
              <a:spLocks noChangeArrowheads="1"/>
            </p:cNvSpPr>
            <p:nvPr/>
          </p:nvSpPr>
          <p:spPr bwMode="auto">
            <a:xfrm>
              <a:off x="4473575" y="990600"/>
              <a:ext cx="1406525" cy="223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/>
                  <a:latin typeface="Tw Cen MT" pitchFamily="34" charset="0"/>
                  <a:cs typeface="Arial" pitchFamily="34" charset="0"/>
                </a:rPr>
                <a:t>Highest Value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Text Box 9"/>
            <p:cNvSpPr txBox="1">
              <a:spLocks noChangeArrowheads="1"/>
            </p:cNvSpPr>
            <p:nvPr/>
          </p:nvSpPr>
          <p:spPr bwMode="auto">
            <a:xfrm>
              <a:off x="6860308" y="990600"/>
              <a:ext cx="1391517" cy="223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/>
                  <a:latin typeface="Tw Cen MT" pitchFamily="34" charset="0"/>
                  <a:cs typeface="Arial" pitchFamily="34" charset="0"/>
                </a:rPr>
                <a:t>Lowest Va</a:t>
              </a:r>
              <a:r>
                <a:rPr lang="en-US" sz="1400" b="1" dirty="0" smtClean="0">
                  <a:solidFill>
                    <a:schemeClr val="bg2">
                      <a:lumMod val="25000"/>
                    </a:schemeClr>
                  </a:solidFill>
                  <a:latin typeface="Tw Cen MT" pitchFamily="34" charset="0"/>
                  <a:cs typeface="Arial" pitchFamily="34" charset="0"/>
                </a:rPr>
                <a:t>lue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228600" y="1828800"/>
            <a:ext cx="76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9.4</a:t>
            </a:r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%</a:t>
            </a:r>
            <a:endParaRPr lang="en-US" sz="1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28600" y="2514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8.0</a:t>
            </a:r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%</a:t>
            </a:r>
            <a:endParaRPr lang="en-US" sz="1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28600" y="31820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-0.9</a:t>
            </a:r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%</a:t>
            </a:r>
            <a:endParaRPr lang="en-US" sz="1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52400" y="3791635"/>
            <a:ext cx="838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6.3%</a:t>
            </a:r>
            <a:endParaRPr lang="en-US" sz="1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28600" y="5772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65.7%</a:t>
            </a:r>
            <a:endParaRPr lang="en-US" sz="1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28600" y="50870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75.3%</a:t>
            </a:r>
            <a:endParaRPr lang="en-US" sz="1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28600" y="44774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6.4</a:t>
            </a:r>
            <a:r>
              <a:rPr lang="en-US" sz="1500" b="1" dirty="0" smtClean="0">
                <a:solidFill>
                  <a:schemeClr val="bg2">
                    <a:lumMod val="25000"/>
                  </a:schemeClr>
                </a:solidFill>
              </a:rPr>
              <a:t>%</a:t>
            </a:r>
            <a:endParaRPr lang="en-US" sz="1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0" name="Oval 79"/>
          <p:cNvSpPr/>
          <p:nvPr/>
        </p:nvSpPr>
        <p:spPr>
          <a:xfrm>
            <a:off x="7122455" y="1762958"/>
            <a:ext cx="381000" cy="381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rgbClr val="238B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Oval 80"/>
          <p:cNvSpPr/>
          <p:nvPr/>
        </p:nvSpPr>
        <p:spPr>
          <a:xfrm>
            <a:off x="7091080" y="2435776"/>
            <a:ext cx="381000" cy="381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rgbClr val="238B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Oval 81"/>
          <p:cNvSpPr/>
          <p:nvPr/>
        </p:nvSpPr>
        <p:spPr>
          <a:xfrm>
            <a:off x="6293220" y="3076099"/>
            <a:ext cx="381000" cy="381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rgbClr val="238B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Oval 82"/>
          <p:cNvSpPr/>
          <p:nvPr/>
        </p:nvSpPr>
        <p:spPr>
          <a:xfrm>
            <a:off x="6297705" y="3777139"/>
            <a:ext cx="381000" cy="381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rgbClr val="238B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5907740" y="4439292"/>
            <a:ext cx="381000" cy="381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rgbClr val="238B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4926105" y="5735320"/>
            <a:ext cx="381000" cy="381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rgbClr val="238B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Oval 85"/>
          <p:cNvSpPr/>
          <p:nvPr/>
        </p:nvSpPr>
        <p:spPr>
          <a:xfrm>
            <a:off x="5199530" y="5052929"/>
            <a:ext cx="381000" cy="381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rgbClr val="238B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004117" y="2455854"/>
            <a:ext cx="59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24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042154" y="1772655"/>
            <a:ext cx="537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25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265683" y="3782973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19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209908" y="3070503"/>
            <a:ext cx="57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19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200454" y="507012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7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829332" y="443929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15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849549" y="574401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en-US" b="1" dirty="0">
                <a:solidFill>
                  <a:schemeClr val="bg1"/>
                </a:solidFill>
              </a:rPr>
              <a:t>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81000" y="1251188"/>
            <a:ext cx="419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HR Rank in the Comparable Metro Areas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pic>
        <p:nvPicPr>
          <p:cNvPr id="95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63FF"/>
                </a:solidFill>
              </a:rPr>
              <a:t>Hampton Roads: 2000 vs. 2015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19</a:t>
            </a:r>
            <a:endParaRPr lang="en-US" b="1" dirty="0">
              <a:solidFill>
                <a:srgbClr val="006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59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b="1" dirty="0" smtClean="0">
                <a:solidFill>
                  <a:srgbClr val="0063FF"/>
                </a:solidFill>
              </a:rPr>
              <a:t>National Indicators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2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77" y="914400"/>
            <a:ext cx="3921129" cy="2563428"/>
          </a:xfrm>
          <a:prstGeom prst="rect">
            <a:avLst/>
          </a:prstGeom>
          <a:noFill/>
          <a:ln w="31750" cap="rnd">
            <a:solidFill>
              <a:srgbClr val="0063FF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14400"/>
            <a:ext cx="3916374" cy="2560320"/>
          </a:xfrm>
          <a:prstGeom prst="rect">
            <a:avLst/>
          </a:prstGeom>
          <a:noFill/>
          <a:ln w="31750" cap="rnd">
            <a:solidFill>
              <a:srgbClr val="0063FF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77" y="3733800"/>
            <a:ext cx="3916374" cy="2560320"/>
          </a:xfrm>
          <a:prstGeom prst="rect">
            <a:avLst/>
          </a:prstGeom>
          <a:noFill/>
          <a:ln w="31750" cap="rnd">
            <a:solidFill>
              <a:srgbClr val="0063FF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30658"/>
            <a:ext cx="3916374" cy="2560320"/>
          </a:xfrm>
          <a:prstGeom prst="rect">
            <a:avLst/>
          </a:prstGeom>
          <a:noFill/>
          <a:ln w="31750">
            <a:solidFill>
              <a:srgbClr val="0063FF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503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3FF"/>
                </a:solidFill>
              </a:rPr>
              <a:t>The Year Ahead…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Good: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DoD </a:t>
            </a:r>
            <a:r>
              <a:rPr lang="en-US" dirty="0"/>
              <a:t>p</a:t>
            </a:r>
            <a:r>
              <a:rPr lang="en-US" dirty="0" smtClean="0"/>
              <a:t>ay increase</a:t>
            </a:r>
          </a:p>
          <a:p>
            <a:r>
              <a:rPr lang="en-US" dirty="0" smtClean="0"/>
              <a:t>Continued growth in the national </a:t>
            </a:r>
            <a:r>
              <a:rPr lang="en-US" dirty="0" smtClean="0"/>
              <a:t>economy</a:t>
            </a:r>
          </a:p>
          <a:p>
            <a:r>
              <a:rPr lang="en-US" dirty="0" smtClean="0"/>
              <a:t>Consumer spending is strong</a:t>
            </a:r>
          </a:p>
          <a:p>
            <a:r>
              <a:rPr lang="en-US" dirty="0" smtClean="0"/>
              <a:t>Low </a:t>
            </a:r>
            <a:r>
              <a:rPr lang="en-US" dirty="0" smtClean="0"/>
              <a:t>energy </a:t>
            </a:r>
            <a:r>
              <a:rPr lang="en-US" dirty="0" smtClean="0"/>
              <a:t>prices</a:t>
            </a:r>
            <a:endParaRPr lang="en-US" dirty="0" smtClean="0"/>
          </a:p>
          <a:p>
            <a:r>
              <a:rPr lang="en-US" dirty="0" smtClean="0"/>
              <a:t>Corporate </a:t>
            </a:r>
            <a:r>
              <a:rPr lang="en-US" dirty="0" smtClean="0"/>
              <a:t>investment is </a:t>
            </a:r>
            <a:r>
              <a:rPr lang="en-US" dirty="0" smtClean="0"/>
              <a:t>up</a:t>
            </a:r>
          </a:p>
          <a:p>
            <a:r>
              <a:rPr lang="en-US" dirty="0" smtClean="0"/>
              <a:t>Interest </a:t>
            </a:r>
            <a:r>
              <a:rPr lang="en-US" dirty="0"/>
              <a:t>rates remain low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Bad: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Interest rates are edging up</a:t>
            </a:r>
          </a:p>
          <a:p>
            <a:r>
              <a:rPr lang="en-US" dirty="0" smtClean="0"/>
              <a:t>Federal </a:t>
            </a:r>
            <a:r>
              <a:rPr lang="en-US" dirty="0" smtClean="0"/>
              <a:t>spending remains </a:t>
            </a:r>
            <a:r>
              <a:rPr lang="en-US" dirty="0" smtClean="0"/>
              <a:t>tight</a:t>
            </a:r>
            <a:endParaRPr lang="en-US" dirty="0" smtClean="0"/>
          </a:p>
          <a:p>
            <a:r>
              <a:rPr lang="en-US" dirty="0" smtClean="0"/>
              <a:t>Region’s </a:t>
            </a:r>
            <a:r>
              <a:rPr lang="en-US" dirty="0" smtClean="0"/>
              <a:t>housing market remains </a:t>
            </a:r>
            <a:r>
              <a:rPr lang="en-US" dirty="0" smtClean="0"/>
              <a:t>soft</a:t>
            </a:r>
            <a:endParaRPr lang="en-US" dirty="0" smtClean="0"/>
          </a:p>
          <a:p>
            <a:r>
              <a:rPr lang="en-US" dirty="0" smtClean="0"/>
              <a:t>Dollar is </a:t>
            </a:r>
            <a:r>
              <a:rPr lang="en-US" dirty="0" smtClean="0"/>
              <a:t>high</a:t>
            </a:r>
          </a:p>
          <a:p>
            <a:r>
              <a:rPr lang="en-US" dirty="0" smtClean="0"/>
              <a:t>Weak productivity growth</a:t>
            </a:r>
            <a:endParaRPr lang="en-US" dirty="0" smtClean="0"/>
          </a:p>
          <a:p>
            <a:r>
              <a:rPr lang="en-US" dirty="0" smtClean="0"/>
              <a:t>Slow growth outside of the U.S.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pic>
        <p:nvPicPr>
          <p:cNvPr id="11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20</a:t>
            </a:r>
            <a:endParaRPr lang="en-US" b="1" dirty="0">
              <a:solidFill>
                <a:srgbClr val="006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23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3FF"/>
                </a:solidFill>
              </a:rPr>
              <a:t>Annualized Percent Change in Gross Domestic Product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21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50892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219418" y="6079867"/>
            <a:ext cx="441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Blue Chip Economic Indicators and HRPDC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0059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3FF"/>
                </a:solidFill>
              </a:rPr>
              <a:t>Employment &amp; Recessions in the U.S.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22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975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971800" y="6079867"/>
            <a:ext cx="5667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Source: Federal Reserve Bank, Bureau of Labor Statistics </a:t>
            </a:r>
            <a:r>
              <a:rPr lang="en-US" sz="1200" dirty="0" smtClean="0"/>
              <a:t>and HRPDC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0059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3FF"/>
                </a:solidFill>
              </a:rPr>
              <a:t>2017 HRPDC Forecast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23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99" y="1397000"/>
            <a:ext cx="7601042" cy="4752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24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24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705600" cy="2697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Greg Grootendorst</a:t>
            </a:r>
          </a:p>
          <a:p>
            <a:pPr marL="0" indent="0">
              <a:buNone/>
            </a:pPr>
            <a:r>
              <a:rPr lang="en-US" dirty="0" smtClean="0"/>
              <a:t>HRPDC Chief Economist</a:t>
            </a:r>
          </a:p>
          <a:p>
            <a:pPr marL="0" indent="0">
              <a:buNone/>
            </a:pPr>
            <a:r>
              <a:rPr lang="en-US" dirty="0" smtClean="0">
                <a:hlinkClick r:id="rId4"/>
              </a:rPr>
              <a:t>ggrootendorst@hrpdcva.gov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133600" y="152400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Discussion</a:t>
            </a:r>
            <a:endParaRPr lang="en-US" sz="72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</p:spTree>
    <p:extLst>
      <p:ext uri="{BB962C8B-B14F-4D97-AF65-F5344CB8AC3E}">
        <p14:creationId xmlns:p14="http://schemas.microsoft.com/office/powerpoint/2010/main" val="226766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63FF"/>
                </a:solidFill>
              </a:rPr>
              <a:t>Civilian Employment </a:t>
            </a:r>
            <a:r>
              <a:rPr lang="en-US" sz="3600" b="1" dirty="0" smtClean="0">
                <a:solidFill>
                  <a:srgbClr val="0063FF"/>
                </a:solidFill>
              </a:rPr>
              <a:t>Decline and Recovery</a:t>
            </a:r>
            <a:endParaRPr lang="en-US" sz="3600" b="1" dirty="0">
              <a:solidFill>
                <a:srgbClr val="0063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676969"/>
              </p:ext>
            </p:extLst>
          </p:nvPr>
        </p:nvGraphicFramePr>
        <p:xfrm>
          <a:off x="457200" y="12954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4343400" y="6096000"/>
            <a:ext cx="4136526" cy="19965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latin typeface="+mj-lt"/>
              </a:rPr>
              <a:t>Source: Bureau of Labor Statistics, HRPDC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3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81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63FF"/>
                </a:solidFill>
              </a:rPr>
              <a:t>Hampton Roads Employment Change: Nov '07 - Nov </a:t>
            </a:r>
            <a:r>
              <a:rPr lang="en-US" b="1" dirty="0" smtClean="0">
                <a:solidFill>
                  <a:srgbClr val="0063FF"/>
                </a:solidFill>
              </a:rPr>
              <a:t>'16</a:t>
            </a:r>
            <a:endParaRPr lang="en-US" b="1" dirty="0">
              <a:solidFill>
                <a:srgbClr val="0063FF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45219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063FF"/>
                </a:solidFill>
              </a:rPr>
              <a:t>4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1"/>
          <p:cNvSpPr txBox="1"/>
          <p:nvPr/>
        </p:nvSpPr>
        <p:spPr>
          <a:xfrm>
            <a:off x="4343400" y="6096000"/>
            <a:ext cx="4136526" cy="19965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latin typeface="+mj-lt"/>
              </a:rPr>
              <a:t>Source: Bureau of Labor Statistics, HRPDC</a:t>
            </a:r>
          </a:p>
        </p:txBody>
      </p:sp>
    </p:spTree>
    <p:extLst>
      <p:ext uri="{BB962C8B-B14F-4D97-AF65-F5344CB8AC3E}">
        <p14:creationId xmlns:p14="http://schemas.microsoft.com/office/powerpoint/2010/main" val="2833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63FF"/>
                </a:solidFill>
              </a:rPr>
              <a:t>Hampton Roads Employment Change: Nov '15 - Nov </a:t>
            </a:r>
            <a:r>
              <a:rPr lang="en-US" b="1" dirty="0" smtClean="0">
                <a:solidFill>
                  <a:srgbClr val="0063FF"/>
                </a:solidFill>
              </a:rPr>
              <a:t>'16</a:t>
            </a:r>
            <a:endParaRPr lang="en-US" b="1" dirty="0">
              <a:solidFill>
                <a:srgbClr val="0063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1479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063FF"/>
                </a:solidFill>
              </a:rPr>
              <a:t>5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1"/>
          <p:cNvSpPr txBox="1"/>
          <p:nvPr/>
        </p:nvSpPr>
        <p:spPr>
          <a:xfrm>
            <a:off x="4343400" y="6096000"/>
            <a:ext cx="4136526" cy="19965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latin typeface="+mj-lt"/>
              </a:rPr>
              <a:t>Source: Bureau of Labor Statistics, HRPDC</a:t>
            </a:r>
          </a:p>
        </p:txBody>
      </p:sp>
    </p:spTree>
    <p:extLst>
      <p:ext uri="{BB962C8B-B14F-4D97-AF65-F5344CB8AC3E}">
        <p14:creationId xmlns:p14="http://schemas.microsoft.com/office/powerpoint/2010/main" val="408592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3FF"/>
                </a:solidFill>
              </a:rPr>
              <a:t>Initial </a:t>
            </a:r>
            <a:r>
              <a:rPr lang="en-US" b="1" dirty="0">
                <a:solidFill>
                  <a:srgbClr val="0063FF"/>
                </a:solidFill>
              </a:rPr>
              <a:t>Unemployment </a:t>
            </a:r>
            <a:r>
              <a:rPr lang="en-US" b="1" dirty="0" smtClean="0">
                <a:solidFill>
                  <a:srgbClr val="0063FF"/>
                </a:solidFill>
              </a:rPr>
              <a:t>Claims in Hampton Roads</a:t>
            </a:r>
            <a:br>
              <a:rPr lang="en-US" b="1" dirty="0" smtClean="0">
                <a:solidFill>
                  <a:srgbClr val="0063FF"/>
                </a:solidFill>
              </a:rPr>
            </a:br>
            <a:r>
              <a:rPr lang="en-US" sz="2700" b="1" dirty="0" smtClean="0">
                <a:solidFill>
                  <a:srgbClr val="0063FF"/>
                </a:solidFill>
              </a:rPr>
              <a:t>(Seasonally Adjusted)</a:t>
            </a:r>
            <a:endParaRPr lang="en-US" sz="2700" b="1" dirty="0">
              <a:solidFill>
                <a:srgbClr val="0063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7592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1219200" y="5943600"/>
            <a:ext cx="7222955" cy="335238"/>
          </a:xfrm>
          <a:prstGeom prst="rect">
            <a:avLst/>
          </a:prstGeom>
        </p:spPr>
        <p:txBody>
          <a:bodyPr wrap="square" rtlCol="0" anchor="b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latin typeface="+mj-lt"/>
              </a:rPr>
              <a:t>Source: Virginia </a:t>
            </a:r>
            <a:r>
              <a:rPr lang="en-US" sz="1200" dirty="0" smtClean="0">
                <a:latin typeface="+mj-lt"/>
              </a:rPr>
              <a:t>Employment Commission</a:t>
            </a:r>
            <a:r>
              <a:rPr lang="en-US" sz="1200" dirty="0">
                <a:latin typeface="+mj-lt"/>
              </a:rPr>
              <a:t>, HRPDC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63FF"/>
                </a:solidFill>
              </a:rPr>
              <a:t>6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97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63FF"/>
                </a:solidFill>
              </a:rPr>
              <a:t>U.S., Virginia, &amp; Hampton Roads Unemployment Rate </a:t>
            </a:r>
            <a:r>
              <a:rPr lang="en-US" sz="7200" b="1" dirty="0">
                <a:solidFill>
                  <a:srgbClr val="0063FF"/>
                </a:solidFill>
              </a:rPr>
              <a:t/>
            </a:r>
            <a:br>
              <a:rPr lang="en-US" sz="7200" b="1" dirty="0">
                <a:solidFill>
                  <a:srgbClr val="0063FF"/>
                </a:solidFill>
              </a:rPr>
            </a:br>
            <a:r>
              <a:rPr lang="en-US" sz="2800" b="1" dirty="0">
                <a:solidFill>
                  <a:srgbClr val="0063FF"/>
                </a:solidFill>
              </a:rPr>
              <a:t>(Seasonally Adjusted</a:t>
            </a:r>
            <a:r>
              <a:rPr lang="en-US" sz="2800" b="1" dirty="0" smtClean="0">
                <a:solidFill>
                  <a:srgbClr val="0063FF"/>
                </a:solidFill>
              </a:rPr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8275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4572000" y="6019800"/>
            <a:ext cx="3886922" cy="24026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latin typeface="+mn-lt"/>
              </a:rPr>
              <a:t>Source: Bureau of Labor Statistics, HRPDC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063FF"/>
                </a:solidFill>
              </a:rPr>
              <a:t>7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86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Labor Force &amp; Participation in Hampton Roads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063FF"/>
                </a:solidFill>
              </a:rPr>
              <a:t>8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366569"/>
              </p:ext>
            </p:extLst>
          </p:nvPr>
        </p:nvGraphicFramePr>
        <p:xfrm>
          <a:off x="457200" y="149383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1"/>
          <p:cNvSpPr txBox="1"/>
          <p:nvPr/>
        </p:nvSpPr>
        <p:spPr>
          <a:xfrm>
            <a:off x="1600200" y="6019800"/>
            <a:ext cx="6858722" cy="24026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latin typeface="+mn-lt"/>
              </a:rPr>
              <a:t>Source: Bureau of Labor Statistics</a:t>
            </a:r>
            <a:r>
              <a:rPr lang="en-US" sz="1200" dirty="0" smtClean="0">
                <a:latin typeface="+mn-lt"/>
              </a:rPr>
              <a:t>, Bureau of Economic Analysis, the Weldon Cooper Center, and </a:t>
            </a:r>
            <a:r>
              <a:rPr lang="en-US" sz="1200" dirty="0">
                <a:latin typeface="+mn-lt"/>
              </a:rPr>
              <a:t>HRPDC</a:t>
            </a:r>
          </a:p>
        </p:txBody>
      </p:sp>
    </p:spTree>
    <p:extLst>
      <p:ext uri="{BB962C8B-B14F-4D97-AF65-F5344CB8AC3E}">
        <p14:creationId xmlns:p14="http://schemas.microsoft.com/office/powerpoint/2010/main" val="308305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63FF"/>
                </a:solidFill>
              </a:rPr>
              <a:t>FHFA Home Price Index Growth in</a:t>
            </a:r>
            <a:br>
              <a:rPr lang="en-US" b="1" dirty="0">
                <a:solidFill>
                  <a:srgbClr val="0063FF"/>
                </a:solidFill>
              </a:rPr>
            </a:br>
            <a:r>
              <a:rPr lang="en-US" b="1" dirty="0">
                <a:solidFill>
                  <a:srgbClr val="0063FF"/>
                </a:solidFill>
              </a:rPr>
              <a:t>Hampton Roads, Virginia, and the U.S</a:t>
            </a:r>
            <a:r>
              <a:rPr lang="en-US" b="1" dirty="0" smtClean="0">
                <a:solidFill>
                  <a:srgbClr val="0063FF"/>
                </a:solidFill>
              </a:rPr>
              <a:t>.</a:t>
            </a:r>
            <a:endParaRPr lang="en-US" b="1" dirty="0">
              <a:solidFill>
                <a:srgbClr val="0063FF"/>
              </a:solidFill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4343400" y="6082888"/>
            <a:ext cx="4136526" cy="21100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>
                <a:latin typeface="Calibri" panose="020F0502020204030204" pitchFamily="34" charset="0"/>
              </a:rPr>
              <a:t>Source: Federal Housing Finance Agency, HRPDC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22840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17947" y="6466025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3FF"/>
                </a:solidFill>
                <a:latin typeface="Aharoni" pitchFamily="2" charset="-79"/>
                <a:cs typeface="Aharoni" pitchFamily="2" charset="-79"/>
              </a:rPr>
              <a:t>Hampton Roads 2017 Regional Economic Forecast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0" y="64377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063FF"/>
                </a:solidFill>
              </a:rPr>
              <a:t>9</a:t>
            </a:r>
            <a:endParaRPr lang="en-US" b="1" dirty="0">
              <a:solidFill>
                <a:srgbClr val="0063FF"/>
              </a:solidFill>
            </a:endParaRPr>
          </a:p>
        </p:txBody>
      </p:sp>
      <p:pic>
        <p:nvPicPr>
          <p:cNvPr id="8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6455987"/>
            <a:ext cx="1139825" cy="33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295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Custom 1">
    <a:majorFont>
      <a:latin typeface="Cambria"/>
      <a:ea typeface=""/>
      <a:cs typeface=""/>
    </a:majorFont>
    <a:minorFont>
      <a:latin typeface="Cambri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97801</TotalTime>
  <Words>835</Words>
  <Application>Microsoft Office PowerPoint</Application>
  <PresentationFormat>On-screen Show (4:3)</PresentationFormat>
  <Paragraphs>210</Paragraphs>
  <Slides>24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Presented to the Hampton Roads Planning District Commission </vt:lpstr>
      <vt:lpstr>National Indicators</vt:lpstr>
      <vt:lpstr>Civilian Employment Decline and Recovery</vt:lpstr>
      <vt:lpstr>Hampton Roads Employment Change: Nov '07 - Nov '16</vt:lpstr>
      <vt:lpstr>Hampton Roads Employment Change: Nov '15 - Nov '16</vt:lpstr>
      <vt:lpstr>Initial Unemployment Claims in Hampton Roads (Seasonally Adjusted)</vt:lpstr>
      <vt:lpstr>U.S., Virginia, &amp; Hampton Roads Unemployment Rate  (Seasonally Adjusted)</vt:lpstr>
      <vt:lpstr>Labor Force &amp; Participation in Hampton Roads</vt:lpstr>
      <vt:lpstr>FHFA Home Price Index Growth in Hampton Roads, Virginia, and the U.S.</vt:lpstr>
      <vt:lpstr>Foreclosures in Hampton Roads</vt:lpstr>
      <vt:lpstr>Value of Single Family Building Permits in Hampton Roads </vt:lpstr>
      <vt:lpstr>Indexed Taxable Retail Sales</vt:lpstr>
      <vt:lpstr>Auto and Truck Sales in Hampton Roads</vt:lpstr>
      <vt:lpstr>Taxable Accommodations in HR</vt:lpstr>
      <vt:lpstr>Hampton Roads Employment by Type</vt:lpstr>
      <vt:lpstr>Military Personnel in Hampton Roads</vt:lpstr>
      <vt:lpstr>Defense Spending in Hampton Roads Inflation-Adjusted</vt:lpstr>
      <vt:lpstr>DoD Budget &amp; Expenditures</vt:lpstr>
      <vt:lpstr>Hampton Roads: 2000 vs. 2015</vt:lpstr>
      <vt:lpstr>The Year Ahead…</vt:lpstr>
      <vt:lpstr>Annualized Percent Change in Gross Domestic Product</vt:lpstr>
      <vt:lpstr>Employment &amp; Recessions in the U.S.</vt:lpstr>
      <vt:lpstr>2017 HRPDC Forecast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Grootendorst</dc:creator>
  <cp:lastModifiedBy>Greg Grootendorst</cp:lastModifiedBy>
  <cp:revision>426</cp:revision>
  <cp:lastPrinted>2017-01-18T18:13:23Z</cp:lastPrinted>
  <dcterms:created xsi:type="dcterms:W3CDTF">2012-01-10T17:42:34Z</dcterms:created>
  <dcterms:modified xsi:type="dcterms:W3CDTF">2017-01-19T14:40:09Z</dcterms:modified>
</cp:coreProperties>
</file>